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4775"/>
    <a:srgbClr val="FF4D6A"/>
    <a:srgbClr val="FAC519"/>
    <a:srgbClr val="6E66FF"/>
    <a:srgbClr val="5CE6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72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rin Scharf" userId="f483d44f817cdc9b" providerId="LiveId" clId="{2CD013A3-AA0B-4B4D-8F66-EDA490EF2F8B}"/>
    <pc:docChg chg="delSld">
      <pc:chgData name="Katrin Scharf" userId="f483d44f817cdc9b" providerId="LiveId" clId="{2CD013A3-AA0B-4B4D-8F66-EDA490EF2F8B}" dt="2018-11-23T11:04:44.478" v="4" actId="2696"/>
      <pc:docMkLst>
        <pc:docMk/>
      </pc:docMkLst>
      <pc:sldChg chg="del">
        <pc:chgData name="Katrin Scharf" userId="f483d44f817cdc9b" providerId="LiveId" clId="{2CD013A3-AA0B-4B4D-8F66-EDA490EF2F8B}" dt="2018-11-23T11:04:44.447" v="0" actId="2696"/>
        <pc:sldMkLst>
          <pc:docMk/>
          <pc:sldMk cId="1127756665" sldId="256"/>
        </pc:sldMkLst>
      </pc:sldChg>
      <pc:sldChg chg="del">
        <pc:chgData name="Katrin Scharf" userId="f483d44f817cdc9b" providerId="LiveId" clId="{2CD013A3-AA0B-4B4D-8F66-EDA490EF2F8B}" dt="2018-11-23T11:04:44.478" v="4" actId="2696"/>
        <pc:sldMkLst>
          <pc:docMk/>
          <pc:sldMk cId="3268608842" sldId="257"/>
        </pc:sldMkLst>
      </pc:sldChg>
      <pc:sldChg chg="del">
        <pc:chgData name="Katrin Scharf" userId="f483d44f817cdc9b" providerId="LiveId" clId="{2CD013A3-AA0B-4B4D-8F66-EDA490EF2F8B}" dt="2018-11-23T11:04:44.478" v="3" actId="2696"/>
        <pc:sldMkLst>
          <pc:docMk/>
          <pc:sldMk cId="550657228" sldId="258"/>
        </pc:sldMkLst>
      </pc:sldChg>
      <pc:sldChg chg="del">
        <pc:chgData name="Katrin Scharf" userId="f483d44f817cdc9b" providerId="LiveId" clId="{2CD013A3-AA0B-4B4D-8F66-EDA490EF2F8B}" dt="2018-11-23T11:04:44.447" v="1" actId="2696"/>
        <pc:sldMkLst>
          <pc:docMk/>
          <pc:sldMk cId="1631033140" sldId="259"/>
        </pc:sldMkLst>
      </pc:sldChg>
      <pc:sldChg chg="del">
        <pc:chgData name="Katrin Scharf" userId="f483d44f817cdc9b" providerId="LiveId" clId="{2CD013A3-AA0B-4B4D-8F66-EDA490EF2F8B}" dt="2018-11-23T11:04:44.462" v="2" actId="2696"/>
        <pc:sldMkLst>
          <pc:docMk/>
          <pc:sldMk cId="1988021790" sldId="26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DBB3F7-8043-4DC6-98D1-76C5F6DE13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E995DD4-8848-47EE-8969-A843EA564E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4B0B34E-2785-4DFE-8276-B0478467B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1D35-630E-46AB-8CA1-1851F415B847}" type="datetimeFigureOut">
              <a:rPr lang="de-DE" smtClean="0"/>
              <a:t>23.11.2018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BBFD394-C125-4552-AA25-76B533AD1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23F4A4B-9821-4C10-8C80-1D2CEC808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3EA-AD0B-417C-858B-66F8C85FE2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9345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C179A9-5EC8-4819-8518-E3A173DCB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124E19E-0599-452D-89BD-063D24D732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D039DD4-7EEF-491E-B5F7-400AE4181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1D35-630E-46AB-8CA1-1851F415B847}" type="datetimeFigureOut">
              <a:rPr lang="de-DE" smtClean="0"/>
              <a:t>23.11.2018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9A0CE1-8FDD-4254-80DF-3792C7744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E9A00D-198B-4D56-8736-2BBE95DCF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3EA-AD0B-417C-858B-66F8C85FE2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3872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5566CAC-6B73-4D48-BADA-0E32141B55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9F1486D-02F9-4FB6-B588-06D840E24A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940B321-9B51-4104-9285-22A6EE199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1D35-630E-46AB-8CA1-1851F415B847}" type="datetimeFigureOut">
              <a:rPr lang="de-DE" smtClean="0"/>
              <a:t>23.11.2018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FDCE101-00C8-43BD-B617-C763E5EEF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7C08C5-5225-4772-8279-B2396AE15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3EA-AD0B-417C-858B-66F8C85FE2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8373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96B8BB-DE3B-4C3E-9567-6AC9F2FD2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6A4050A-48FA-4C87-938C-53FD9CF9CF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84FEDE6-A524-42F7-9425-CD23EF2BF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1D35-630E-46AB-8CA1-1851F415B847}" type="datetimeFigureOut">
              <a:rPr lang="de-DE" smtClean="0"/>
              <a:t>23.11.2018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455689B-471D-4F41-99E7-9BD9B98A1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CBB0C8-57B5-4803-95A4-7F9555D76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3EA-AD0B-417C-858B-66F8C85FE2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9384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1960F0-358E-4B04-8E6C-216686E8D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7344A1B-28A8-43A9-9497-30E1C46461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3E1F21-D616-4BD6-807F-78E142B7D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1D35-630E-46AB-8CA1-1851F415B847}" type="datetimeFigureOut">
              <a:rPr lang="de-DE" smtClean="0"/>
              <a:t>23.11.2018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E1656BB-7A66-442E-84F9-7EC7DD8E4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88692B-969B-4AF1-928E-6F3CA0551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3EA-AD0B-417C-858B-66F8C85FE2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585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B4B8FE-7082-4A6F-B6DE-CD58E2D48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37865B-37CA-4342-81ED-8241DE5BB7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F994F9F-90F2-4020-8F7A-6A0A4E8502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2EF5703-AEEC-4C75-8CF5-2E183A60A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1D35-630E-46AB-8CA1-1851F415B847}" type="datetimeFigureOut">
              <a:rPr lang="de-DE" smtClean="0"/>
              <a:t>23.11.2018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5D55F42-DBB7-48A8-9ED5-B327E2635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CB8519C-9F4F-48EC-8E0E-0EBD8FF3C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3EA-AD0B-417C-858B-66F8C85FE2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3537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E203F6-26FA-4646-8E43-930B099A3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66D3CA1-C443-4B5C-848E-05990778B2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E01C021-7749-47D6-AF89-6A27A057F8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6E64842-1FD6-4935-BCBF-27A9458E61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02F79F2-C7A4-44B2-A4ED-BD006562A5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4E77A80-DE2C-4679-89D3-0CDF918C7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1D35-630E-46AB-8CA1-1851F415B847}" type="datetimeFigureOut">
              <a:rPr lang="de-DE" smtClean="0"/>
              <a:t>23.11.2018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A591A88-C84E-4B19-B95A-E001646E6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5727A4A-1A0B-47C2-8759-15600360D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3EA-AD0B-417C-858B-66F8C85FE2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2685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46C568-AF10-42FC-A632-0D8565553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CA22725-21EA-4C65-BF82-C54297C06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1D35-630E-46AB-8CA1-1851F415B847}" type="datetimeFigureOut">
              <a:rPr lang="de-DE" smtClean="0"/>
              <a:t>23.11.2018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FBE70F4-89DB-4D0D-B142-70F105DAF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BBF68EC-851F-467E-A115-BDCEB4FAB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3EA-AD0B-417C-858B-66F8C85FE2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4956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ED959C6-AD6D-4119-843B-F24C77DFB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1D35-630E-46AB-8CA1-1851F415B847}" type="datetimeFigureOut">
              <a:rPr lang="de-DE" smtClean="0"/>
              <a:t>23.11.2018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3096872-E783-4170-930F-219F8DA9F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2EFFED-E4CD-4790-9527-4E9E727F3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3EA-AD0B-417C-858B-66F8C85FE2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7835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4FA2B8-B2D9-4583-8ED9-A37F6ACC8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9C937A-D22C-47DA-9495-8D4A6247B4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0A6F3F-8F1F-4394-A3BE-05738108FD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1DCA241-4CD6-4E2A-8839-67AB7C4C0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1D35-630E-46AB-8CA1-1851F415B847}" type="datetimeFigureOut">
              <a:rPr lang="de-DE" smtClean="0"/>
              <a:t>23.11.2018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0DECC45-3387-4941-A807-16A7DDBCE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6397DED-B9EB-40B3-927E-DFE1F5C81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3EA-AD0B-417C-858B-66F8C85FE2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2372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1E0A53-CF18-4E4F-A884-3C056EC05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ACD5F60-F2F4-4B65-8F39-3EAC982BEC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75252F2-0070-4230-ADD7-469ED29378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DE3AF0B-7863-41B8-8230-EECFF2251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1D35-630E-46AB-8CA1-1851F415B847}" type="datetimeFigureOut">
              <a:rPr lang="de-DE" smtClean="0"/>
              <a:t>23.11.2018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0E16CD8-1393-4857-A2CD-5DAE25558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CC096FA-7789-418D-A21F-AADE4A229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3EA-AD0B-417C-858B-66F8C85FE2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9200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1611441-B9BA-4C31-A520-57A41B103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ACFE820-3C86-4F70-A21F-C14894F093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0B385B1-2A86-4AFC-A4D2-6351531835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A1D35-630E-46AB-8CA1-1851F415B847}" type="datetimeFigureOut">
              <a:rPr lang="de-DE" smtClean="0"/>
              <a:t>23.11.2018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A61C65C-35D0-43EC-B332-EDA1F7C828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6D65A6-6965-4B82-9A25-FABCEE3A3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7C3EA-AD0B-417C-858B-66F8C85FE2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4616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6BCE41BF-9F72-4839-92C1-E493D07F738C}"/>
              </a:ext>
            </a:extLst>
          </p:cNvPr>
          <p:cNvSpPr/>
          <p:nvPr/>
        </p:nvSpPr>
        <p:spPr>
          <a:xfrm>
            <a:off x="219416" y="180525"/>
            <a:ext cx="3434717" cy="3425383"/>
          </a:xfrm>
          <a:prstGeom prst="roundRect">
            <a:avLst>
              <a:gd name="adj" fmla="val 8686"/>
            </a:avLst>
          </a:prstGeom>
          <a:solidFill>
            <a:srgbClr val="6E66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4800" dirty="0">
                <a:solidFill>
                  <a:schemeClr val="tx1"/>
                </a:solidFill>
                <a:latin typeface="LM Mono Caps 10" panose="00000509000000000000" pitchFamily="49" charset="0"/>
              </a:rPr>
              <a:t>Interfaces</a:t>
            </a: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4BA2544B-546D-42F6-94B4-12311965C463}"/>
              </a:ext>
            </a:extLst>
          </p:cNvPr>
          <p:cNvSpPr/>
          <p:nvPr/>
        </p:nvSpPr>
        <p:spPr>
          <a:xfrm>
            <a:off x="635197" y="3252092"/>
            <a:ext cx="3434717" cy="3425383"/>
          </a:xfrm>
          <a:prstGeom prst="roundRect">
            <a:avLst>
              <a:gd name="adj" fmla="val 8686"/>
            </a:avLst>
          </a:prstGeom>
          <a:solidFill>
            <a:srgbClr val="5CE673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5400" dirty="0" err="1">
                <a:solidFill>
                  <a:schemeClr val="tx1"/>
                </a:solidFill>
                <a:latin typeface="LM Mono Caps 10" panose="00000509000000000000" pitchFamily="49" charset="0"/>
              </a:rPr>
              <a:t>Compiling</a:t>
            </a:r>
            <a:endParaRPr lang="de-DE" sz="5400" dirty="0">
              <a:solidFill>
                <a:schemeClr val="tx1"/>
              </a:solidFill>
              <a:latin typeface="LM Mono Caps 10" panose="00000509000000000000" pitchFamily="49" charset="0"/>
            </a:endParaRPr>
          </a:p>
          <a:p>
            <a:pPr algn="ctr"/>
            <a:r>
              <a:rPr lang="de-DE" sz="5400" dirty="0">
                <a:solidFill>
                  <a:schemeClr val="tx1"/>
                </a:solidFill>
                <a:latin typeface="LM Mono Caps 10" panose="00000509000000000000" pitchFamily="49" charset="0"/>
              </a:rPr>
              <a:t>&amp; Linking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F05BC2E4-AC5B-45A6-997F-CF4F3EE3B0B5}"/>
              </a:ext>
            </a:extLst>
          </p:cNvPr>
          <p:cNvSpPr/>
          <p:nvPr/>
        </p:nvSpPr>
        <p:spPr>
          <a:xfrm>
            <a:off x="4264302" y="180525"/>
            <a:ext cx="3434717" cy="3425383"/>
          </a:xfrm>
          <a:prstGeom prst="roundRect">
            <a:avLst>
              <a:gd name="adj" fmla="val 8686"/>
            </a:avLst>
          </a:prstGeom>
          <a:solidFill>
            <a:srgbClr val="FAC519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0" dirty="0">
                <a:solidFill>
                  <a:schemeClr val="tx1"/>
                </a:solidFill>
                <a:latin typeface="LM Mono Caps 10" panose="00000509000000000000" pitchFamily="49" charset="0"/>
              </a:rPr>
              <a:t>INPUT</a:t>
            </a:r>
          </a:p>
          <a:p>
            <a:pPr algn="ctr"/>
            <a:r>
              <a:rPr lang="de-DE" sz="4800" dirty="0">
                <a:solidFill>
                  <a:schemeClr val="tx1"/>
                </a:solidFill>
                <a:latin typeface="LM Mono Caps 10" panose="00000509000000000000" pitchFamily="49" charset="0"/>
              </a:rPr>
              <a:t>Parameters</a:t>
            </a: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01FA83A6-AD28-40A4-83A6-9F42EB36743E}"/>
              </a:ext>
            </a:extLst>
          </p:cNvPr>
          <p:cNvSpPr/>
          <p:nvPr/>
        </p:nvSpPr>
        <p:spPr>
          <a:xfrm>
            <a:off x="4874471" y="3252091"/>
            <a:ext cx="3434717" cy="3425383"/>
          </a:xfrm>
          <a:prstGeom prst="roundRect">
            <a:avLst>
              <a:gd name="adj" fmla="val 8686"/>
            </a:avLst>
          </a:prstGeom>
          <a:solidFill>
            <a:srgbClr val="FF4D6A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4400" dirty="0" err="1">
                <a:solidFill>
                  <a:schemeClr val="tx1"/>
                </a:solidFill>
                <a:latin typeface="LM Mono Caps 10" panose="00000509000000000000" pitchFamily="49" charset="0"/>
              </a:rPr>
              <a:t>Programming</a:t>
            </a:r>
            <a:r>
              <a:rPr lang="de-DE" sz="8000" dirty="0">
                <a:solidFill>
                  <a:schemeClr val="tx1"/>
                </a:solidFill>
                <a:latin typeface="LM Mono Caps 10" panose="00000509000000000000" pitchFamily="49" charset="0"/>
              </a:rPr>
              <a:t> OUTPUT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DC50222E-C4A9-4471-AA09-735A184A3A50}"/>
              </a:ext>
            </a:extLst>
          </p:cNvPr>
          <p:cNvSpPr/>
          <p:nvPr/>
        </p:nvSpPr>
        <p:spPr>
          <a:xfrm>
            <a:off x="8503576" y="1551657"/>
            <a:ext cx="3434717" cy="3425383"/>
          </a:xfrm>
          <a:prstGeom prst="roundRect">
            <a:avLst>
              <a:gd name="adj" fmla="val 8686"/>
            </a:avLst>
          </a:prstGeom>
          <a:solidFill>
            <a:srgbClr val="A34775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6600" dirty="0">
                <a:solidFill>
                  <a:schemeClr val="tx1"/>
                </a:solidFill>
                <a:latin typeface="LM Mono Caps 10" panose="00000509000000000000" pitchFamily="49" charset="0"/>
              </a:rPr>
              <a:t>Domains</a:t>
            </a:r>
          </a:p>
        </p:txBody>
      </p:sp>
    </p:spTree>
    <p:extLst>
      <p:ext uri="{BB962C8B-B14F-4D97-AF65-F5344CB8AC3E}">
        <p14:creationId xmlns:p14="http://schemas.microsoft.com/office/powerpoint/2010/main" val="3322516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Breitbild</PresentationFormat>
  <Paragraphs>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LM Mono Caps 10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Katrin Scharf</dc:creator>
  <cp:lastModifiedBy>Katrin Scharf</cp:lastModifiedBy>
  <cp:revision>1</cp:revision>
  <dcterms:created xsi:type="dcterms:W3CDTF">2018-11-19T09:48:13Z</dcterms:created>
  <dcterms:modified xsi:type="dcterms:W3CDTF">2018-11-23T11:04:56Z</dcterms:modified>
</cp:coreProperties>
</file>