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57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1" d="100"/>
          <a:sy n="61" d="100"/>
        </p:scale>
        <p:origin x="68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rin Scharf" userId="f483d44f817cdc9b" providerId="LiveId" clId="{7555986A-FB92-4585-BB1D-5FCFA2340DEF}"/>
    <pc:docChg chg="modSld">
      <pc:chgData name="Katrin Scharf" userId="f483d44f817cdc9b" providerId="LiveId" clId="{7555986A-FB92-4585-BB1D-5FCFA2340DEF}" dt="2018-11-20T11:42:23.283" v="0" actId="14100"/>
      <pc:docMkLst>
        <pc:docMk/>
      </pc:docMkLst>
      <pc:sldChg chg="modSp">
        <pc:chgData name="Katrin Scharf" userId="f483d44f817cdc9b" providerId="LiveId" clId="{7555986A-FB92-4585-BB1D-5FCFA2340DEF}" dt="2018-11-20T11:42:23.283" v="0" actId="14100"/>
        <pc:sldMkLst>
          <pc:docMk/>
          <pc:sldMk cId="1127756665" sldId="256"/>
        </pc:sldMkLst>
        <pc:spChg chg="mod">
          <ac:chgData name="Katrin Scharf" userId="f483d44f817cdc9b" providerId="LiveId" clId="{7555986A-FB92-4585-BB1D-5FCFA2340DEF}" dt="2018-11-20T11:42:23.283" v="0" actId="14100"/>
          <ac:spMkLst>
            <pc:docMk/>
            <pc:sldMk cId="1127756665" sldId="256"/>
            <ac:spMk id="43" creationId="{BEE5DEB0-D9B9-4922-B32A-DDD669252AC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BB3F7-8043-4DC6-98D1-76C5F6DE13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995DD4-8848-47EE-8969-A843EA564E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B0B34E-2785-4DFE-8276-B0478467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BFD394-C125-4552-AA25-76B533AD1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3F4A4B-9821-4C10-8C80-1D2CEC808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345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179A9-5EC8-4819-8518-E3A173DCB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124E19E-0599-452D-89BD-063D24D732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039DD4-7EEF-491E-B5F7-400AE4181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9A0CE1-8FDD-4254-80DF-3792C7744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E9A00D-198B-4D56-8736-2BBE95DC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872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5566CAC-6B73-4D48-BADA-0E32141B55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9F1486D-02F9-4FB6-B588-06D840E24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40B321-9B51-4104-9285-22A6EE199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DCE101-00C8-43BD-B617-C763E5EEF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7C08C5-5225-4772-8279-B2396AE15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37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96B8BB-DE3B-4C3E-9567-6AC9F2FD2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A4050A-48FA-4C87-938C-53FD9CF9C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84FEDE6-A524-42F7-9425-CD23EF2BF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55689B-471D-4F41-99E7-9BD9B98A1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CBB0C8-57B5-4803-95A4-7F9555D76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384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960F0-358E-4B04-8E6C-216686E8D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344A1B-28A8-43A9-9497-30E1C4646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3E1F21-D616-4BD6-807F-78E142B7D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1656BB-7A66-442E-84F9-7EC7DD8E4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88692B-969B-4AF1-928E-6F3CA0551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5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B8FE-7082-4A6F-B6DE-CD58E2D48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37865B-37CA-4342-81ED-8241DE5BB7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F994F9F-90F2-4020-8F7A-6A0A4E850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EF5703-AEEC-4C75-8CF5-2E183A60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5D55F42-DBB7-48A8-9ED5-B327E2635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B8519C-9F4F-48EC-8E0E-0EBD8FF3C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3537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E203F6-26FA-4646-8E43-930B099A3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6D3CA1-C443-4B5C-848E-05990778B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E01C021-7749-47D6-AF89-6A27A057F8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6E64842-1FD6-4935-BCBF-27A9458E61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02F79F2-C7A4-44B2-A4ED-BD006562A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4E77A80-DE2C-4679-89D3-0CDF918C7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A591A88-C84E-4B19-B95A-E001646E6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5727A4A-1A0B-47C2-8759-15600360D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685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6C568-AF10-42FC-A632-0D8565553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CA22725-21EA-4C65-BF82-C54297C06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BE70F4-89DB-4D0D-B142-70F105DAF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BF68EC-851F-467E-A115-BDCEB4FAB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4956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ED959C6-AD6D-4119-843B-F24C77DFB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3096872-E783-4170-930F-219F8DA9F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2EFFED-E4CD-4790-9527-4E9E727F3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83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FA2B8-B2D9-4583-8ED9-A37F6ACC8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9C937A-D22C-47DA-9495-8D4A6247B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0A6F3F-8F1F-4394-A3BE-05738108F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DCA241-4CD6-4E2A-8839-67AB7C4C0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DECC45-3387-4941-A807-16A7DDBCE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397DED-B9EB-40B3-927E-DFE1F5C81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372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1E0A53-CF18-4E4F-A884-3C056EC0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ACD5F60-F2F4-4B65-8F39-3EAC982BEC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75252F2-0070-4230-ADD7-469ED29378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E3AF0B-7863-41B8-8230-EECFF2251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E16CD8-1393-4857-A2CD-5DAE25558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C096FA-7789-418D-A21F-AADE4A229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20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1611441-B9BA-4C31-A520-57A41B10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CFE820-3C86-4F70-A21F-C14894F09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B385B1-2A86-4AFC-A4D2-635153183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A1D35-630E-46AB-8CA1-1851F415B847}" type="datetimeFigureOut">
              <a:rPr lang="de-DE" smtClean="0"/>
              <a:t>20.11.2018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61C65C-35D0-43EC-B332-EDA1F7C82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6D65A6-6965-4B82-9A25-FABCEE3A3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C3EA-AD0B-417C-858B-66F8C85FE2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6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F9E55F28-59FE-4BC0-B73D-9B78253AD0AF}"/>
              </a:ext>
            </a:extLst>
          </p:cNvPr>
          <p:cNvGrpSpPr/>
          <p:nvPr/>
        </p:nvGrpSpPr>
        <p:grpSpPr>
          <a:xfrm>
            <a:off x="2686050" y="375556"/>
            <a:ext cx="6163660" cy="4931056"/>
            <a:chOff x="2686050" y="375556"/>
            <a:chExt cx="6163660" cy="4931056"/>
          </a:xfrm>
        </p:grpSpPr>
        <p:pic>
          <p:nvPicPr>
            <p:cNvPr id="5" name="Grafik 4" descr="Ordner">
              <a:extLst>
                <a:ext uri="{FF2B5EF4-FFF2-40B4-BE49-F238E27FC236}">
                  <a16:creationId xmlns:a16="http://schemas.microsoft.com/office/drawing/2014/main" id="{10C7D203-7BA2-486D-BC4D-50919E56F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86050" y="375556"/>
              <a:ext cx="593737" cy="590963"/>
            </a:xfrm>
            <a:prstGeom prst="rect">
              <a:avLst/>
            </a:prstGeom>
          </p:spPr>
        </p:pic>
        <p:pic>
          <p:nvPicPr>
            <p:cNvPr id="7" name="Grafik 6" descr="Papier">
              <a:extLst>
                <a:ext uri="{FF2B5EF4-FFF2-40B4-BE49-F238E27FC236}">
                  <a16:creationId xmlns:a16="http://schemas.microsoft.com/office/drawing/2014/main" id="{80294446-0F5C-42D5-8615-2E3679942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825448" y="1557481"/>
              <a:ext cx="593737" cy="590963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3D3BE963-FDBA-42DC-8E0D-085427A0364F}"/>
                </a:ext>
              </a:extLst>
            </p:cNvPr>
            <p:cNvSpPr txBox="1"/>
            <p:nvPr/>
          </p:nvSpPr>
          <p:spPr>
            <a:xfrm>
              <a:off x="3282382" y="443299"/>
              <a:ext cx="10584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 err="1"/>
                <a:t>palm</a:t>
              </a:r>
              <a:r>
                <a:rPr lang="de-DE" sz="2800" dirty="0"/>
                <a:t>/</a:t>
              </a:r>
            </a:p>
          </p:txBody>
        </p:sp>
        <p:pic>
          <p:nvPicPr>
            <p:cNvPr id="9" name="Grafik 8" descr="Ordner">
              <a:extLst>
                <a:ext uri="{FF2B5EF4-FFF2-40B4-BE49-F238E27FC236}">
                  <a16:creationId xmlns:a16="http://schemas.microsoft.com/office/drawing/2014/main" id="{215ACCDF-4BB0-4D73-A34E-7B165E3B99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84553" y="966519"/>
              <a:ext cx="593737" cy="590963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5AF80EA-6C9B-46C5-AF9B-CC6859801537}"/>
                </a:ext>
              </a:extLst>
            </p:cNvPr>
            <p:cNvSpPr txBox="1"/>
            <p:nvPr/>
          </p:nvSpPr>
          <p:spPr>
            <a:xfrm>
              <a:off x="3815873" y="1034262"/>
              <a:ext cx="26430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 err="1"/>
                <a:t>current_version</a:t>
              </a:r>
              <a:r>
                <a:rPr lang="de-DE" sz="2800" dirty="0"/>
                <a:t>/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30460CC2-9DFC-456A-A253-41D78A9289A6}"/>
                </a:ext>
              </a:extLst>
            </p:cNvPr>
            <p:cNvSpPr txBox="1"/>
            <p:nvPr/>
          </p:nvSpPr>
          <p:spPr>
            <a:xfrm>
              <a:off x="4320950" y="1625224"/>
              <a:ext cx="31159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/>
                <a:t>.</a:t>
              </a:r>
              <a:r>
                <a:rPr lang="de-DE" sz="2800" dirty="0" err="1"/>
                <a:t>palm.config.default</a:t>
              </a:r>
              <a:endParaRPr lang="de-DE" sz="2800" dirty="0"/>
            </a:p>
          </p:txBody>
        </p:sp>
        <p:pic>
          <p:nvPicPr>
            <p:cNvPr id="12" name="Grafik 11" descr="Ordner">
              <a:extLst>
                <a:ext uri="{FF2B5EF4-FFF2-40B4-BE49-F238E27FC236}">
                  <a16:creationId xmlns:a16="http://schemas.microsoft.com/office/drawing/2014/main" id="{E262CF39-72D2-4635-83DC-5478AC834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875516" y="2259258"/>
              <a:ext cx="593737" cy="590963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D405C32-920D-4A07-AD57-F9CF74700237}"/>
                </a:ext>
              </a:extLst>
            </p:cNvPr>
            <p:cNvSpPr txBox="1"/>
            <p:nvPr/>
          </p:nvSpPr>
          <p:spPr>
            <a:xfrm>
              <a:off x="4414323" y="2327001"/>
              <a:ext cx="10407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/>
                <a:t>JOBS/</a:t>
              </a:r>
            </a:p>
          </p:txBody>
        </p:sp>
        <p:pic>
          <p:nvPicPr>
            <p:cNvPr id="14" name="Grafik 13" descr="Ordner">
              <a:extLst>
                <a:ext uri="{FF2B5EF4-FFF2-40B4-BE49-F238E27FC236}">
                  <a16:creationId xmlns:a16="http://schemas.microsoft.com/office/drawing/2014/main" id="{CE1EB87D-4C90-4220-85B9-3DF266E6CD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411273" y="2850220"/>
              <a:ext cx="593737" cy="590963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0890A26-ABDE-4F22-A728-A7FAC3EA8690}"/>
                </a:ext>
              </a:extLst>
            </p:cNvPr>
            <p:cNvSpPr txBox="1"/>
            <p:nvPr/>
          </p:nvSpPr>
          <p:spPr>
            <a:xfrm>
              <a:off x="4944824" y="2917963"/>
              <a:ext cx="21657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 err="1"/>
                <a:t>example_cbl</a:t>
              </a:r>
              <a:r>
                <a:rPr lang="de-DE" sz="2800" dirty="0"/>
                <a:t>/</a:t>
              </a:r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0394DFAB-6E93-4013-B154-A9C3FD76BA64}"/>
                </a:ext>
              </a:extLst>
            </p:cNvPr>
            <p:cNvSpPr/>
            <p:nvPr/>
          </p:nvSpPr>
          <p:spPr>
            <a:xfrm>
              <a:off x="2982964" y="911771"/>
              <a:ext cx="287091" cy="352800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5893AC4F-38C0-421C-AB51-1C6F46683CF4}"/>
                </a:ext>
              </a:extLst>
            </p:cNvPr>
            <p:cNvSpPr/>
            <p:nvPr/>
          </p:nvSpPr>
          <p:spPr>
            <a:xfrm>
              <a:off x="3541131" y="1501533"/>
              <a:ext cx="287091" cy="351429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78273B5B-67E4-4C49-AB76-7E05F3D948B3}"/>
                </a:ext>
              </a:extLst>
            </p:cNvPr>
            <p:cNvSpPr/>
            <p:nvPr/>
          </p:nvSpPr>
          <p:spPr>
            <a:xfrm>
              <a:off x="3541131" y="1869903"/>
              <a:ext cx="287091" cy="684836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E0DD006B-3EC2-4B6A-A2D4-691704D68A97}"/>
                </a:ext>
              </a:extLst>
            </p:cNvPr>
            <p:cNvSpPr/>
            <p:nvPr/>
          </p:nvSpPr>
          <p:spPr>
            <a:xfrm>
              <a:off x="4126956" y="2797232"/>
              <a:ext cx="287091" cy="351429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2" name="Grafik 41" descr="Ordner">
              <a:extLst>
                <a:ext uri="{FF2B5EF4-FFF2-40B4-BE49-F238E27FC236}">
                  <a16:creationId xmlns:a16="http://schemas.microsoft.com/office/drawing/2014/main" id="{3AA2E500-B38F-477D-A6FC-E4B30942A9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872820" y="3441182"/>
              <a:ext cx="593737" cy="590963"/>
            </a:xfrm>
            <a:prstGeom prst="rect">
              <a:avLst/>
            </a:prstGeom>
          </p:spPr>
        </p:pic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BEE5DEB0-D9B9-4922-B32A-DDD669252AC2}"/>
                </a:ext>
              </a:extLst>
            </p:cNvPr>
            <p:cNvSpPr txBox="1"/>
            <p:nvPr/>
          </p:nvSpPr>
          <p:spPr>
            <a:xfrm>
              <a:off x="4411273" y="3508925"/>
              <a:ext cx="44384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 err="1"/>
                <a:t>MAKE_DEPOSITORY_default</a:t>
              </a:r>
              <a:r>
                <a:rPr lang="de-DE" sz="2800" dirty="0"/>
                <a:t>/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AFCA39D8-C440-48E6-9AAD-194E84E18ACA}"/>
                </a:ext>
              </a:extLst>
            </p:cNvPr>
            <p:cNvSpPr txBox="1"/>
            <p:nvPr/>
          </p:nvSpPr>
          <p:spPr>
            <a:xfrm>
              <a:off x="4945134" y="4099887"/>
              <a:ext cx="15943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 err="1"/>
                <a:t>Makefile</a:t>
              </a:r>
              <a:endParaRPr lang="de-DE" sz="2800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E4781A7F-42D8-4870-8BB7-74C5AB434F7E}"/>
                </a:ext>
              </a:extLst>
            </p:cNvPr>
            <p:cNvSpPr/>
            <p:nvPr/>
          </p:nvSpPr>
          <p:spPr>
            <a:xfrm>
              <a:off x="3541131" y="2554739"/>
              <a:ext cx="287091" cy="1184063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37B4AE92-CD9B-45F9-BE94-B81E8DA94A70}"/>
                </a:ext>
              </a:extLst>
            </p:cNvPr>
            <p:cNvSpPr/>
            <p:nvPr/>
          </p:nvSpPr>
          <p:spPr>
            <a:xfrm>
              <a:off x="4124260" y="3979156"/>
              <a:ext cx="287091" cy="351429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DDE0AF2B-3ED9-440F-8C43-E16BB0EC300C}"/>
                </a:ext>
              </a:extLst>
            </p:cNvPr>
            <p:cNvSpPr txBox="1"/>
            <p:nvPr/>
          </p:nvSpPr>
          <p:spPr>
            <a:xfrm>
              <a:off x="4947692" y="4743838"/>
              <a:ext cx="28275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 err="1"/>
                <a:t>palm.o</a:t>
              </a:r>
              <a:r>
                <a:rPr lang="de-DE" sz="2800" dirty="0"/>
                <a:t>, …</a:t>
              </a:r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73CB9AE0-F9D4-4FCC-BB8C-E455237FDD3D}"/>
                </a:ext>
              </a:extLst>
            </p:cNvPr>
            <p:cNvSpPr/>
            <p:nvPr/>
          </p:nvSpPr>
          <p:spPr>
            <a:xfrm>
              <a:off x="4124260" y="4330585"/>
              <a:ext cx="287091" cy="643951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1" name="Grafik 30" descr="Papier">
              <a:extLst>
                <a:ext uri="{FF2B5EF4-FFF2-40B4-BE49-F238E27FC236}">
                  <a16:creationId xmlns:a16="http://schemas.microsoft.com/office/drawing/2014/main" id="{E85C24F4-FCCB-4B5D-B78F-15FD7F600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66557" y="4067535"/>
              <a:ext cx="593737" cy="590963"/>
            </a:xfrm>
            <a:prstGeom prst="rect">
              <a:avLst/>
            </a:prstGeom>
          </p:spPr>
        </p:pic>
        <p:pic>
          <p:nvPicPr>
            <p:cNvPr id="35" name="Grafik 34" descr="Papier">
              <a:extLst>
                <a:ext uri="{FF2B5EF4-FFF2-40B4-BE49-F238E27FC236}">
                  <a16:creationId xmlns:a16="http://schemas.microsoft.com/office/drawing/2014/main" id="{03D20285-5111-45A6-AD56-C0DE2BD05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66557" y="4715649"/>
              <a:ext cx="593737" cy="5909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7756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Ordner">
            <a:extLst>
              <a:ext uri="{FF2B5EF4-FFF2-40B4-BE49-F238E27FC236}">
                <a16:creationId xmlns:a16="http://schemas.microsoft.com/office/drawing/2014/main" id="{10C7D203-7BA2-486D-BC4D-50919E56FF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86050" y="375556"/>
            <a:ext cx="593737" cy="590963"/>
          </a:xfrm>
          <a:prstGeom prst="rect">
            <a:avLst/>
          </a:prstGeom>
        </p:spPr>
      </p:pic>
      <p:pic>
        <p:nvPicPr>
          <p:cNvPr id="7" name="Grafik 6" descr="Papier">
            <a:extLst>
              <a:ext uri="{FF2B5EF4-FFF2-40B4-BE49-F238E27FC236}">
                <a16:creationId xmlns:a16="http://schemas.microsoft.com/office/drawing/2014/main" id="{80294446-0F5C-42D5-8615-2E3679942F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25448" y="1557481"/>
            <a:ext cx="593737" cy="59096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D3BE963-FDBA-42DC-8E0D-085427A0364F}"/>
              </a:ext>
            </a:extLst>
          </p:cNvPr>
          <p:cNvSpPr txBox="1"/>
          <p:nvPr/>
        </p:nvSpPr>
        <p:spPr>
          <a:xfrm>
            <a:off x="3282382" y="443299"/>
            <a:ext cx="1058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palm</a:t>
            </a:r>
            <a:r>
              <a:rPr lang="de-DE" sz="2800" dirty="0"/>
              <a:t>/</a:t>
            </a:r>
          </a:p>
        </p:txBody>
      </p:sp>
      <p:pic>
        <p:nvPicPr>
          <p:cNvPr id="9" name="Grafik 8" descr="Ordner">
            <a:extLst>
              <a:ext uri="{FF2B5EF4-FFF2-40B4-BE49-F238E27FC236}">
                <a16:creationId xmlns:a16="http://schemas.microsoft.com/office/drawing/2014/main" id="{215ACCDF-4BB0-4D73-A34E-7B165E3B99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84553" y="966519"/>
            <a:ext cx="593737" cy="59096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65AF80EA-6C9B-46C5-AF9B-CC6859801537}"/>
              </a:ext>
            </a:extLst>
          </p:cNvPr>
          <p:cNvSpPr txBox="1"/>
          <p:nvPr/>
        </p:nvSpPr>
        <p:spPr>
          <a:xfrm>
            <a:off x="3815873" y="1034262"/>
            <a:ext cx="2643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current_version</a:t>
            </a:r>
            <a:r>
              <a:rPr lang="de-DE" sz="2800" dirty="0"/>
              <a:t>/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0460CC2-9DFC-456A-A253-41D78A9289A6}"/>
              </a:ext>
            </a:extLst>
          </p:cNvPr>
          <p:cNvSpPr txBox="1"/>
          <p:nvPr/>
        </p:nvSpPr>
        <p:spPr>
          <a:xfrm>
            <a:off x="4320950" y="1625224"/>
            <a:ext cx="311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.</a:t>
            </a:r>
            <a:r>
              <a:rPr lang="de-DE" sz="2800" dirty="0" err="1"/>
              <a:t>palm.config.default</a:t>
            </a:r>
            <a:endParaRPr lang="de-DE" sz="2800" dirty="0"/>
          </a:p>
        </p:txBody>
      </p:sp>
      <p:pic>
        <p:nvPicPr>
          <p:cNvPr id="12" name="Grafik 11" descr="Ordner">
            <a:extLst>
              <a:ext uri="{FF2B5EF4-FFF2-40B4-BE49-F238E27FC236}">
                <a16:creationId xmlns:a16="http://schemas.microsoft.com/office/drawing/2014/main" id="{E262CF39-72D2-4635-83DC-5478AC8346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75516" y="2259258"/>
            <a:ext cx="593737" cy="590963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D405C32-920D-4A07-AD57-F9CF74700237}"/>
              </a:ext>
            </a:extLst>
          </p:cNvPr>
          <p:cNvSpPr txBox="1"/>
          <p:nvPr/>
        </p:nvSpPr>
        <p:spPr>
          <a:xfrm>
            <a:off x="4414323" y="2327001"/>
            <a:ext cx="1040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JOBS/</a:t>
            </a:r>
          </a:p>
        </p:txBody>
      </p:sp>
      <p:pic>
        <p:nvPicPr>
          <p:cNvPr id="14" name="Grafik 13" descr="Ordner">
            <a:extLst>
              <a:ext uri="{FF2B5EF4-FFF2-40B4-BE49-F238E27FC236}">
                <a16:creationId xmlns:a16="http://schemas.microsoft.com/office/drawing/2014/main" id="{CE1EB87D-4C90-4220-85B9-3DF266E6CD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1273" y="2850220"/>
            <a:ext cx="593737" cy="590963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40890A26-ABDE-4F22-A728-A7FAC3EA8690}"/>
              </a:ext>
            </a:extLst>
          </p:cNvPr>
          <p:cNvSpPr txBox="1"/>
          <p:nvPr/>
        </p:nvSpPr>
        <p:spPr>
          <a:xfrm>
            <a:off x="4944824" y="2917963"/>
            <a:ext cx="2165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example_cbl</a:t>
            </a:r>
            <a:r>
              <a:rPr lang="de-DE" sz="2800" dirty="0"/>
              <a:t>/</a:t>
            </a:r>
          </a:p>
        </p:txBody>
      </p:sp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0394DFAB-6E93-4013-B154-A9C3FD76BA64}"/>
              </a:ext>
            </a:extLst>
          </p:cNvPr>
          <p:cNvSpPr/>
          <p:nvPr/>
        </p:nvSpPr>
        <p:spPr>
          <a:xfrm>
            <a:off x="2982964" y="911771"/>
            <a:ext cx="287091" cy="352800"/>
          </a:xfrm>
          <a:custGeom>
            <a:avLst/>
            <a:gdLst>
              <a:gd name="connsiteX0" fmla="*/ 0 w 279219"/>
              <a:gd name="connsiteY0" fmla="*/ 0 h 280851"/>
              <a:gd name="connsiteX1" fmla="*/ 0 w 279219"/>
              <a:gd name="connsiteY1" fmla="*/ 279218 h 280851"/>
              <a:gd name="connsiteX2" fmla="*/ 279219 w 279219"/>
              <a:gd name="connsiteY2" fmla="*/ 280851 h 280851"/>
              <a:gd name="connsiteX3" fmla="*/ 279219 w 279219"/>
              <a:gd name="connsiteY3" fmla="*/ 280851 h 2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19" h="280851">
                <a:moveTo>
                  <a:pt x="0" y="0"/>
                </a:moveTo>
                <a:lnTo>
                  <a:pt x="0" y="279218"/>
                </a:lnTo>
                <a:lnTo>
                  <a:pt x="279219" y="280851"/>
                </a:lnTo>
                <a:lnTo>
                  <a:pt x="279219" y="280851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5893AC4F-38C0-421C-AB51-1C6F46683CF4}"/>
              </a:ext>
            </a:extLst>
          </p:cNvPr>
          <p:cNvSpPr/>
          <p:nvPr/>
        </p:nvSpPr>
        <p:spPr>
          <a:xfrm>
            <a:off x="3541131" y="1501533"/>
            <a:ext cx="287091" cy="351429"/>
          </a:xfrm>
          <a:custGeom>
            <a:avLst/>
            <a:gdLst>
              <a:gd name="connsiteX0" fmla="*/ 0 w 279219"/>
              <a:gd name="connsiteY0" fmla="*/ 0 h 280851"/>
              <a:gd name="connsiteX1" fmla="*/ 0 w 279219"/>
              <a:gd name="connsiteY1" fmla="*/ 279218 h 280851"/>
              <a:gd name="connsiteX2" fmla="*/ 279219 w 279219"/>
              <a:gd name="connsiteY2" fmla="*/ 280851 h 280851"/>
              <a:gd name="connsiteX3" fmla="*/ 279219 w 279219"/>
              <a:gd name="connsiteY3" fmla="*/ 280851 h 2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19" h="280851">
                <a:moveTo>
                  <a:pt x="0" y="0"/>
                </a:moveTo>
                <a:lnTo>
                  <a:pt x="0" y="279218"/>
                </a:lnTo>
                <a:lnTo>
                  <a:pt x="279219" y="280851"/>
                </a:lnTo>
                <a:lnTo>
                  <a:pt x="279219" y="280851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Freihandform: Form 33">
            <a:extLst>
              <a:ext uri="{FF2B5EF4-FFF2-40B4-BE49-F238E27FC236}">
                <a16:creationId xmlns:a16="http://schemas.microsoft.com/office/drawing/2014/main" id="{78273B5B-67E4-4C49-AB76-7E05F3D948B3}"/>
              </a:ext>
            </a:extLst>
          </p:cNvPr>
          <p:cNvSpPr/>
          <p:nvPr/>
        </p:nvSpPr>
        <p:spPr>
          <a:xfrm>
            <a:off x="3541131" y="1869903"/>
            <a:ext cx="287091" cy="684836"/>
          </a:xfrm>
          <a:custGeom>
            <a:avLst/>
            <a:gdLst>
              <a:gd name="connsiteX0" fmla="*/ 0 w 279219"/>
              <a:gd name="connsiteY0" fmla="*/ 0 h 280851"/>
              <a:gd name="connsiteX1" fmla="*/ 0 w 279219"/>
              <a:gd name="connsiteY1" fmla="*/ 279218 h 280851"/>
              <a:gd name="connsiteX2" fmla="*/ 279219 w 279219"/>
              <a:gd name="connsiteY2" fmla="*/ 280851 h 280851"/>
              <a:gd name="connsiteX3" fmla="*/ 279219 w 279219"/>
              <a:gd name="connsiteY3" fmla="*/ 280851 h 2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19" h="280851">
                <a:moveTo>
                  <a:pt x="0" y="0"/>
                </a:moveTo>
                <a:lnTo>
                  <a:pt x="0" y="279218"/>
                </a:lnTo>
                <a:lnTo>
                  <a:pt x="279219" y="280851"/>
                </a:lnTo>
                <a:lnTo>
                  <a:pt x="279219" y="280851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: Form 35">
            <a:extLst>
              <a:ext uri="{FF2B5EF4-FFF2-40B4-BE49-F238E27FC236}">
                <a16:creationId xmlns:a16="http://schemas.microsoft.com/office/drawing/2014/main" id="{E0DD006B-3EC2-4B6A-A2D4-691704D68A97}"/>
              </a:ext>
            </a:extLst>
          </p:cNvPr>
          <p:cNvSpPr/>
          <p:nvPr/>
        </p:nvSpPr>
        <p:spPr>
          <a:xfrm>
            <a:off x="4126956" y="2797232"/>
            <a:ext cx="287091" cy="351429"/>
          </a:xfrm>
          <a:custGeom>
            <a:avLst/>
            <a:gdLst>
              <a:gd name="connsiteX0" fmla="*/ 0 w 279219"/>
              <a:gd name="connsiteY0" fmla="*/ 0 h 280851"/>
              <a:gd name="connsiteX1" fmla="*/ 0 w 279219"/>
              <a:gd name="connsiteY1" fmla="*/ 279218 h 280851"/>
              <a:gd name="connsiteX2" fmla="*/ 279219 w 279219"/>
              <a:gd name="connsiteY2" fmla="*/ 280851 h 280851"/>
              <a:gd name="connsiteX3" fmla="*/ 279219 w 279219"/>
              <a:gd name="connsiteY3" fmla="*/ 280851 h 2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19" h="280851">
                <a:moveTo>
                  <a:pt x="0" y="0"/>
                </a:moveTo>
                <a:lnTo>
                  <a:pt x="0" y="279218"/>
                </a:lnTo>
                <a:lnTo>
                  <a:pt x="279219" y="280851"/>
                </a:lnTo>
                <a:lnTo>
                  <a:pt x="279219" y="280851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2" name="Grafik 41" descr="Ordner">
            <a:extLst>
              <a:ext uri="{FF2B5EF4-FFF2-40B4-BE49-F238E27FC236}">
                <a16:creationId xmlns:a16="http://schemas.microsoft.com/office/drawing/2014/main" id="{3AA2E500-B38F-477D-A6FC-E4B30942A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72820" y="3441182"/>
            <a:ext cx="593737" cy="590963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EE5DEB0-D9B9-4922-B32A-DDD669252AC2}"/>
              </a:ext>
            </a:extLst>
          </p:cNvPr>
          <p:cNvSpPr txBox="1"/>
          <p:nvPr/>
        </p:nvSpPr>
        <p:spPr>
          <a:xfrm>
            <a:off x="4411273" y="3508925"/>
            <a:ext cx="6582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SOURCES_FOR_RUN_default_example_cbl</a:t>
            </a:r>
            <a:r>
              <a:rPr lang="de-DE" sz="2800" dirty="0"/>
              <a:t>/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AFCA39D8-C440-48E6-9AAD-194E84E18ACA}"/>
              </a:ext>
            </a:extLst>
          </p:cNvPr>
          <p:cNvSpPr txBox="1"/>
          <p:nvPr/>
        </p:nvSpPr>
        <p:spPr>
          <a:xfrm>
            <a:off x="4945134" y="4099887"/>
            <a:ext cx="1594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Makefile</a:t>
            </a:r>
            <a:endParaRPr lang="de-DE" sz="2800" dirty="0"/>
          </a:p>
        </p:txBody>
      </p:sp>
      <p:sp>
        <p:nvSpPr>
          <p:cNvPr id="46" name="Freihandform: Form 45">
            <a:extLst>
              <a:ext uri="{FF2B5EF4-FFF2-40B4-BE49-F238E27FC236}">
                <a16:creationId xmlns:a16="http://schemas.microsoft.com/office/drawing/2014/main" id="{E4781A7F-42D8-4870-8BB7-74C5AB434F7E}"/>
              </a:ext>
            </a:extLst>
          </p:cNvPr>
          <p:cNvSpPr/>
          <p:nvPr/>
        </p:nvSpPr>
        <p:spPr>
          <a:xfrm>
            <a:off x="3541131" y="2554739"/>
            <a:ext cx="287091" cy="1184063"/>
          </a:xfrm>
          <a:custGeom>
            <a:avLst/>
            <a:gdLst>
              <a:gd name="connsiteX0" fmla="*/ 0 w 279219"/>
              <a:gd name="connsiteY0" fmla="*/ 0 h 280851"/>
              <a:gd name="connsiteX1" fmla="*/ 0 w 279219"/>
              <a:gd name="connsiteY1" fmla="*/ 279218 h 280851"/>
              <a:gd name="connsiteX2" fmla="*/ 279219 w 279219"/>
              <a:gd name="connsiteY2" fmla="*/ 280851 h 280851"/>
              <a:gd name="connsiteX3" fmla="*/ 279219 w 279219"/>
              <a:gd name="connsiteY3" fmla="*/ 280851 h 2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19" h="280851">
                <a:moveTo>
                  <a:pt x="0" y="0"/>
                </a:moveTo>
                <a:lnTo>
                  <a:pt x="0" y="279218"/>
                </a:lnTo>
                <a:lnTo>
                  <a:pt x="279219" y="280851"/>
                </a:lnTo>
                <a:lnTo>
                  <a:pt x="279219" y="280851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Freihandform: Form 46">
            <a:extLst>
              <a:ext uri="{FF2B5EF4-FFF2-40B4-BE49-F238E27FC236}">
                <a16:creationId xmlns:a16="http://schemas.microsoft.com/office/drawing/2014/main" id="{37B4AE92-CD9B-45F9-BE94-B81E8DA94A70}"/>
              </a:ext>
            </a:extLst>
          </p:cNvPr>
          <p:cNvSpPr/>
          <p:nvPr/>
        </p:nvSpPr>
        <p:spPr>
          <a:xfrm>
            <a:off x="4124260" y="3979156"/>
            <a:ext cx="287091" cy="351429"/>
          </a:xfrm>
          <a:custGeom>
            <a:avLst/>
            <a:gdLst>
              <a:gd name="connsiteX0" fmla="*/ 0 w 279219"/>
              <a:gd name="connsiteY0" fmla="*/ 0 h 280851"/>
              <a:gd name="connsiteX1" fmla="*/ 0 w 279219"/>
              <a:gd name="connsiteY1" fmla="*/ 279218 h 280851"/>
              <a:gd name="connsiteX2" fmla="*/ 279219 w 279219"/>
              <a:gd name="connsiteY2" fmla="*/ 280851 h 280851"/>
              <a:gd name="connsiteX3" fmla="*/ 279219 w 279219"/>
              <a:gd name="connsiteY3" fmla="*/ 280851 h 2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19" h="280851">
                <a:moveTo>
                  <a:pt x="0" y="0"/>
                </a:moveTo>
                <a:lnTo>
                  <a:pt x="0" y="279218"/>
                </a:lnTo>
                <a:lnTo>
                  <a:pt x="279219" y="280851"/>
                </a:lnTo>
                <a:lnTo>
                  <a:pt x="279219" y="280851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DDE0AF2B-3ED9-440F-8C43-E16BB0EC300C}"/>
              </a:ext>
            </a:extLst>
          </p:cNvPr>
          <p:cNvSpPr txBox="1"/>
          <p:nvPr/>
        </p:nvSpPr>
        <p:spPr>
          <a:xfrm>
            <a:off x="4947692" y="4743838"/>
            <a:ext cx="2827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palmrun</a:t>
            </a:r>
            <a:endParaRPr lang="de-DE" sz="2800" dirty="0"/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73CB9AE0-F9D4-4FCC-BB8C-E455237FDD3D}"/>
              </a:ext>
            </a:extLst>
          </p:cNvPr>
          <p:cNvSpPr/>
          <p:nvPr/>
        </p:nvSpPr>
        <p:spPr>
          <a:xfrm>
            <a:off x="4124260" y="4330585"/>
            <a:ext cx="287091" cy="643951"/>
          </a:xfrm>
          <a:custGeom>
            <a:avLst/>
            <a:gdLst>
              <a:gd name="connsiteX0" fmla="*/ 0 w 279219"/>
              <a:gd name="connsiteY0" fmla="*/ 0 h 280851"/>
              <a:gd name="connsiteX1" fmla="*/ 0 w 279219"/>
              <a:gd name="connsiteY1" fmla="*/ 279218 h 280851"/>
              <a:gd name="connsiteX2" fmla="*/ 279219 w 279219"/>
              <a:gd name="connsiteY2" fmla="*/ 280851 h 280851"/>
              <a:gd name="connsiteX3" fmla="*/ 279219 w 279219"/>
              <a:gd name="connsiteY3" fmla="*/ 280851 h 2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19" h="280851">
                <a:moveTo>
                  <a:pt x="0" y="0"/>
                </a:moveTo>
                <a:lnTo>
                  <a:pt x="0" y="279218"/>
                </a:lnTo>
                <a:lnTo>
                  <a:pt x="279219" y="280851"/>
                </a:lnTo>
                <a:lnTo>
                  <a:pt x="279219" y="280851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1" name="Grafik 30" descr="Papier">
            <a:extLst>
              <a:ext uri="{FF2B5EF4-FFF2-40B4-BE49-F238E27FC236}">
                <a16:creationId xmlns:a16="http://schemas.microsoft.com/office/drawing/2014/main" id="{E85C24F4-FCCB-4B5D-B78F-15FD7F6009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66557" y="4067535"/>
            <a:ext cx="593737" cy="590963"/>
          </a:xfrm>
          <a:prstGeom prst="rect">
            <a:avLst/>
          </a:prstGeom>
        </p:spPr>
      </p:pic>
      <p:pic>
        <p:nvPicPr>
          <p:cNvPr id="35" name="Grafik 34" descr="Papier">
            <a:extLst>
              <a:ext uri="{FF2B5EF4-FFF2-40B4-BE49-F238E27FC236}">
                <a16:creationId xmlns:a16="http://schemas.microsoft.com/office/drawing/2014/main" id="{03D20285-5111-45A6-AD56-C0DE2BD05A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66557" y="4715649"/>
            <a:ext cx="593737" cy="59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033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Ordner">
            <a:extLst>
              <a:ext uri="{FF2B5EF4-FFF2-40B4-BE49-F238E27FC236}">
                <a16:creationId xmlns:a16="http://schemas.microsoft.com/office/drawing/2014/main" id="{215ACCDF-4BB0-4D73-A34E-7B165E3B99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84553" y="966519"/>
            <a:ext cx="593737" cy="59096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65AF80EA-6C9B-46C5-AF9B-CC6859801537}"/>
              </a:ext>
            </a:extLst>
          </p:cNvPr>
          <p:cNvSpPr txBox="1"/>
          <p:nvPr/>
        </p:nvSpPr>
        <p:spPr>
          <a:xfrm>
            <a:off x="3815873" y="1034262"/>
            <a:ext cx="2643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current_version</a:t>
            </a:r>
            <a:r>
              <a:rPr lang="de-DE" sz="2800" dirty="0"/>
              <a:t>/</a:t>
            </a:r>
          </a:p>
        </p:txBody>
      </p: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5893AC4F-38C0-421C-AB51-1C6F46683CF4}"/>
              </a:ext>
            </a:extLst>
          </p:cNvPr>
          <p:cNvSpPr/>
          <p:nvPr/>
        </p:nvSpPr>
        <p:spPr>
          <a:xfrm>
            <a:off x="3541131" y="1501533"/>
            <a:ext cx="287091" cy="351429"/>
          </a:xfrm>
          <a:custGeom>
            <a:avLst/>
            <a:gdLst>
              <a:gd name="connsiteX0" fmla="*/ 0 w 279219"/>
              <a:gd name="connsiteY0" fmla="*/ 0 h 280851"/>
              <a:gd name="connsiteX1" fmla="*/ 0 w 279219"/>
              <a:gd name="connsiteY1" fmla="*/ 279218 h 280851"/>
              <a:gd name="connsiteX2" fmla="*/ 279219 w 279219"/>
              <a:gd name="connsiteY2" fmla="*/ 280851 h 280851"/>
              <a:gd name="connsiteX3" fmla="*/ 279219 w 279219"/>
              <a:gd name="connsiteY3" fmla="*/ 280851 h 2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19" h="280851">
                <a:moveTo>
                  <a:pt x="0" y="0"/>
                </a:moveTo>
                <a:lnTo>
                  <a:pt x="0" y="279218"/>
                </a:lnTo>
                <a:lnTo>
                  <a:pt x="279219" y="280851"/>
                </a:lnTo>
                <a:lnTo>
                  <a:pt x="279219" y="280851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2" name="Grafik 41" descr="Ordner">
            <a:extLst>
              <a:ext uri="{FF2B5EF4-FFF2-40B4-BE49-F238E27FC236}">
                <a16:creationId xmlns:a16="http://schemas.microsoft.com/office/drawing/2014/main" id="{3AA2E500-B38F-477D-A6FC-E4B30942A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78290" y="1563570"/>
            <a:ext cx="593737" cy="590963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EE5DEB0-D9B9-4922-B32A-DDD669252AC2}"/>
              </a:ext>
            </a:extLst>
          </p:cNvPr>
          <p:cNvSpPr txBox="1"/>
          <p:nvPr/>
        </p:nvSpPr>
        <p:spPr>
          <a:xfrm>
            <a:off x="4416743" y="1631313"/>
            <a:ext cx="6582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SOURCES_FOR_RUN_default_example_cbl</a:t>
            </a:r>
            <a:r>
              <a:rPr lang="de-DE" sz="2800" dirty="0"/>
              <a:t>/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AFCA39D8-C440-48E6-9AAD-194E84E18ACA}"/>
              </a:ext>
            </a:extLst>
          </p:cNvPr>
          <p:cNvSpPr txBox="1"/>
          <p:nvPr/>
        </p:nvSpPr>
        <p:spPr>
          <a:xfrm>
            <a:off x="4950604" y="2222275"/>
            <a:ext cx="1594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Makefile</a:t>
            </a:r>
            <a:endParaRPr lang="de-DE" sz="2800" dirty="0"/>
          </a:p>
        </p:txBody>
      </p:sp>
      <p:sp>
        <p:nvSpPr>
          <p:cNvPr id="47" name="Freihandform: Form 46">
            <a:extLst>
              <a:ext uri="{FF2B5EF4-FFF2-40B4-BE49-F238E27FC236}">
                <a16:creationId xmlns:a16="http://schemas.microsoft.com/office/drawing/2014/main" id="{37B4AE92-CD9B-45F9-BE94-B81E8DA94A70}"/>
              </a:ext>
            </a:extLst>
          </p:cNvPr>
          <p:cNvSpPr/>
          <p:nvPr/>
        </p:nvSpPr>
        <p:spPr>
          <a:xfrm>
            <a:off x="4129730" y="2101544"/>
            <a:ext cx="287091" cy="351429"/>
          </a:xfrm>
          <a:custGeom>
            <a:avLst/>
            <a:gdLst>
              <a:gd name="connsiteX0" fmla="*/ 0 w 279219"/>
              <a:gd name="connsiteY0" fmla="*/ 0 h 280851"/>
              <a:gd name="connsiteX1" fmla="*/ 0 w 279219"/>
              <a:gd name="connsiteY1" fmla="*/ 279218 h 280851"/>
              <a:gd name="connsiteX2" fmla="*/ 279219 w 279219"/>
              <a:gd name="connsiteY2" fmla="*/ 280851 h 280851"/>
              <a:gd name="connsiteX3" fmla="*/ 279219 w 279219"/>
              <a:gd name="connsiteY3" fmla="*/ 280851 h 2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19" h="280851">
                <a:moveTo>
                  <a:pt x="0" y="0"/>
                </a:moveTo>
                <a:lnTo>
                  <a:pt x="0" y="279218"/>
                </a:lnTo>
                <a:lnTo>
                  <a:pt x="279219" y="280851"/>
                </a:lnTo>
                <a:lnTo>
                  <a:pt x="279219" y="280851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DDE0AF2B-3ED9-440F-8C43-E16BB0EC300C}"/>
              </a:ext>
            </a:extLst>
          </p:cNvPr>
          <p:cNvSpPr txBox="1"/>
          <p:nvPr/>
        </p:nvSpPr>
        <p:spPr>
          <a:xfrm>
            <a:off x="4953162" y="2866226"/>
            <a:ext cx="2827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palmrun</a:t>
            </a:r>
            <a:endParaRPr lang="de-DE" sz="2800" dirty="0"/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73CB9AE0-F9D4-4FCC-BB8C-E455237FDD3D}"/>
              </a:ext>
            </a:extLst>
          </p:cNvPr>
          <p:cNvSpPr/>
          <p:nvPr/>
        </p:nvSpPr>
        <p:spPr>
          <a:xfrm>
            <a:off x="4129730" y="2452973"/>
            <a:ext cx="287091" cy="643951"/>
          </a:xfrm>
          <a:custGeom>
            <a:avLst/>
            <a:gdLst>
              <a:gd name="connsiteX0" fmla="*/ 0 w 279219"/>
              <a:gd name="connsiteY0" fmla="*/ 0 h 280851"/>
              <a:gd name="connsiteX1" fmla="*/ 0 w 279219"/>
              <a:gd name="connsiteY1" fmla="*/ 279218 h 280851"/>
              <a:gd name="connsiteX2" fmla="*/ 279219 w 279219"/>
              <a:gd name="connsiteY2" fmla="*/ 280851 h 280851"/>
              <a:gd name="connsiteX3" fmla="*/ 279219 w 279219"/>
              <a:gd name="connsiteY3" fmla="*/ 280851 h 2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19" h="280851">
                <a:moveTo>
                  <a:pt x="0" y="0"/>
                </a:moveTo>
                <a:lnTo>
                  <a:pt x="0" y="279218"/>
                </a:lnTo>
                <a:lnTo>
                  <a:pt x="279219" y="280851"/>
                </a:lnTo>
                <a:lnTo>
                  <a:pt x="279219" y="280851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1" name="Grafik 30" descr="Papier">
            <a:extLst>
              <a:ext uri="{FF2B5EF4-FFF2-40B4-BE49-F238E27FC236}">
                <a16:creationId xmlns:a16="http://schemas.microsoft.com/office/drawing/2014/main" id="{E85C24F4-FCCB-4B5D-B78F-15FD7F6009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2027" y="2189923"/>
            <a:ext cx="593737" cy="590963"/>
          </a:xfrm>
          <a:prstGeom prst="rect">
            <a:avLst/>
          </a:prstGeom>
        </p:spPr>
      </p:pic>
      <p:pic>
        <p:nvPicPr>
          <p:cNvPr id="35" name="Grafik 34" descr="Papier">
            <a:extLst>
              <a:ext uri="{FF2B5EF4-FFF2-40B4-BE49-F238E27FC236}">
                <a16:creationId xmlns:a16="http://schemas.microsoft.com/office/drawing/2014/main" id="{03D20285-5111-45A6-AD56-C0DE2BD05A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2027" y="2838037"/>
            <a:ext cx="593737" cy="59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021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A4305D16-55E8-4583-B562-7587F189AE08}"/>
              </a:ext>
            </a:extLst>
          </p:cNvPr>
          <p:cNvGrpSpPr/>
          <p:nvPr/>
        </p:nvGrpSpPr>
        <p:grpSpPr>
          <a:xfrm>
            <a:off x="2686050" y="375556"/>
            <a:ext cx="4750820" cy="6360049"/>
            <a:chOff x="2686050" y="375556"/>
            <a:chExt cx="4750820" cy="6360049"/>
          </a:xfrm>
        </p:grpSpPr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CCC72D59-0560-4329-819B-047B1CECBD44}"/>
                </a:ext>
              </a:extLst>
            </p:cNvPr>
            <p:cNvGrpSpPr/>
            <p:nvPr/>
          </p:nvGrpSpPr>
          <p:grpSpPr>
            <a:xfrm>
              <a:off x="2686050" y="375556"/>
              <a:ext cx="4750820" cy="5456495"/>
              <a:chOff x="2686050" y="375556"/>
              <a:chExt cx="4750820" cy="5456495"/>
            </a:xfrm>
          </p:grpSpPr>
          <p:pic>
            <p:nvPicPr>
              <p:cNvPr id="5" name="Grafik 4" descr="Ordner">
                <a:extLst>
                  <a:ext uri="{FF2B5EF4-FFF2-40B4-BE49-F238E27FC236}">
                    <a16:creationId xmlns:a16="http://schemas.microsoft.com/office/drawing/2014/main" id="{10C7D203-7BA2-486D-BC4D-50919E56FF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686050" y="375556"/>
                <a:ext cx="593737" cy="590963"/>
              </a:xfrm>
              <a:prstGeom prst="rect">
                <a:avLst/>
              </a:prstGeom>
            </p:spPr>
          </p:pic>
          <p:pic>
            <p:nvPicPr>
              <p:cNvPr id="7" name="Grafik 6" descr="Papier">
                <a:extLst>
                  <a:ext uri="{FF2B5EF4-FFF2-40B4-BE49-F238E27FC236}">
                    <a16:creationId xmlns:a16="http://schemas.microsoft.com/office/drawing/2014/main" id="{80294446-0F5C-42D5-8615-2E3679942F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825448" y="1557481"/>
                <a:ext cx="593737" cy="590963"/>
              </a:xfrm>
              <a:prstGeom prst="rect">
                <a:avLst/>
              </a:prstGeom>
            </p:spPr>
          </p:pic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3D3BE963-FDBA-42DC-8E0D-085427A0364F}"/>
                  </a:ext>
                </a:extLst>
              </p:cNvPr>
              <p:cNvSpPr txBox="1"/>
              <p:nvPr/>
            </p:nvSpPr>
            <p:spPr>
              <a:xfrm>
                <a:off x="3282382" y="443299"/>
                <a:ext cx="105843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 err="1"/>
                  <a:t>palm</a:t>
                </a:r>
                <a:r>
                  <a:rPr lang="de-DE" sz="2800" dirty="0"/>
                  <a:t>/</a:t>
                </a:r>
              </a:p>
            </p:txBody>
          </p:sp>
          <p:pic>
            <p:nvPicPr>
              <p:cNvPr id="9" name="Grafik 8" descr="Ordner">
                <a:extLst>
                  <a:ext uri="{FF2B5EF4-FFF2-40B4-BE49-F238E27FC236}">
                    <a16:creationId xmlns:a16="http://schemas.microsoft.com/office/drawing/2014/main" id="{215ACCDF-4BB0-4D73-A34E-7B165E3B99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284553" y="966519"/>
                <a:ext cx="593737" cy="590963"/>
              </a:xfrm>
              <a:prstGeom prst="rect">
                <a:avLst/>
              </a:prstGeom>
            </p:spPr>
          </p:pic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65AF80EA-6C9B-46C5-AF9B-CC6859801537}"/>
                  </a:ext>
                </a:extLst>
              </p:cNvPr>
              <p:cNvSpPr txBox="1"/>
              <p:nvPr/>
            </p:nvSpPr>
            <p:spPr>
              <a:xfrm>
                <a:off x="3815873" y="1034262"/>
                <a:ext cx="26430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 err="1"/>
                  <a:t>current_version</a:t>
                </a:r>
                <a:r>
                  <a:rPr lang="de-DE" sz="2800" dirty="0"/>
                  <a:t>/</a:t>
                </a:r>
              </a:p>
            </p:txBody>
          </p:sp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30460CC2-9DFC-456A-A253-41D78A9289A6}"/>
                  </a:ext>
                </a:extLst>
              </p:cNvPr>
              <p:cNvSpPr txBox="1"/>
              <p:nvPr/>
            </p:nvSpPr>
            <p:spPr>
              <a:xfrm>
                <a:off x="4320950" y="1625224"/>
                <a:ext cx="31159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/>
                  <a:t>.</a:t>
                </a:r>
                <a:r>
                  <a:rPr lang="de-DE" sz="2800" dirty="0" err="1"/>
                  <a:t>palm.config.default</a:t>
                </a:r>
                <a:endParaRPr lang="de-DE" sz="2800" dirty="0"/>
              </a:p>
            </p:txBody>
          </p:sp>
          <p:pic>
            <p:nvPicPr>
              <p:cNvPr id="12" name="Grafik 11" descr="Ordner">
                <a:extLst>
                  <a:ext uri="{FF2B5EF4-FFF2-40B4-BE49-F238E27FC236}">
                    <a16:creationId xmlns:a16="http://schemas.microsoft.com/office/drawing/2014/main" id="{E262CF39-72D2-4635-83DC-5478AC8346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875516" y="2259258"/>
                <a:ext cx="593737" cy="590963"/>
              </a:xfrm>
              <a:prstGeom prst="rect">
                <a:avLst/>
              </a:prstGeom>
            </p:spPr>
          </p:pic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5D405C32-920D-4A07-AD57-F9CF74700237}"/>
                  </a:ext>
                </a:extLst>
              </p:cNvPr>
              <p:cNvSpPr txBox="1"/>
              <p:nvPr/>
            </p:nvSpPr>
            <p:spPr>
              <a:xfrm>
                <a:off x="4414323" y="2327001"/>
                <a:ext cx="104072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/>
                  <a:t>JOBS/</a:t>
                </a:r>
              </a:p>
            </p:txBody>
          </p:sp>
          <p:pic>
            <p:nvPicPr>
              <p:cNvPr id="14" name="Grafik 13" descr="Ordner">
                <a:extLst>
                  <a:ext uri="{FF2B5EF4-FFF2-40B4-BE49-F238E27FC236}">
                    <a16:creationId xmlns:a16="http://schemas.microsoft.com/office/drawing/2014/main" id="{CE1EB87D-4C90-4220-85B9-3DF266E6CD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411273" y="2850220"/>
                <a:ext cx="593737" cy="590963"/>
              </a:xfrm>
              <a:prstGeom prst="rect">
                <a:avLst/>
              </a:prstGeom>
            </p:spPr>
          </p:pic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40890A26-ABDE-4F22-A728-A7FAC3EA8690}"/>
                  </a:ext>
                </a:extLst>
              </p:cNvPr>
              <p:cNvSpPr txBox="1"/>
              <p:nvPr/>
            </p:nvSpPr>
            <p:spPr>
              <a:xfrm>
                <a:off x="4944824" y="2917963"/>
                <a:ext cx="21657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 err="1"/>
                  <a:t>example_cbl</a:t>
                </a:r>
                <a:r>
                  <a:rPr lang="de-DE" sz="2800" dirty="0"/>
                  <a:t>/</a:t>
                </a:r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0394DFAB-6E93-4013-B154-A9C3FD76BA64}"/>
                  </a:ext>
                </a:extLst>
              </p:cNvPr>
              <p:cNvSpPr/>
              <p:nvPr/>
            </p:nvSpPr>
            <p:spPr>
              <a:xfrm>
                <a:off x="2982964" y="911771"/>
                <a:ext cx="287091" cy="352800"/>
              </a:xfrm>
              <a:custGeom>
                <a:avLst/>
                <a:gdLst>
                  <a:gd name="connsiteX0" fmla="*/ 0 w 279219"/>
                  <a:gd name="connsiteY0" fmla="*/ 0 h 280851"/>
                  <a:gd name="connsiteX1" fmla="*/ 0 w 279219"/>
                  <a:gd name="connsiteY1" fmla="*/ 279218 h 280851"/>
                  <a:gd name="connsiteX2" fmla="*/ 279219 w 279219"/>
                  <a:gd name="connsiteY2" fmla="*/ 280851 h 280851"/>
                  <a:gd name="connsiteX3" fmla="*/ 279219 w 279219"/>
                  <a:gd name="connsiteY3" fmla="*/ 280851 h 28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9219" h="280851">
                    <a:moveTo>
                      <a:pt x="0" y="0"/>
                    </a:moveTo>
                    <a:lnTo>
                      <a:pt x="0" y="279218"/>
                    </a:lnTo>
                    <a:lnTo>
                      <a:pt x="279219" y="280851"/>
                    </a:lnTo>
                    <a:lnTo>
                      <a:pt x="279219" y="280851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5893AC4F-38C0-421C-AB51-1C6F46683CF4}"/>
                  </a:ext>
                </a:extLst>
              </p:cNvPr>
              <p:cNvSpPr/>
              <p:nvPr/>
            </p:nvSpPr>
            <p:spPr>
              <a:xfrm>
                <a:off x="3541131" y="1501533"/>
                <a:ext cx="287091" cy="351429"/>
              </a:xfrm>
              <a:custGeom>
                <a:avLst/>
                <a:gdLst>
                  <a:gd name="connsiteX0" fmla="*/ 0 w 279219"/>
                  <a:gd name="connsiteY0" fmla="*/ 0 h 280851"/>
                  <a:gd name="connsiteX1" fmla="*/ 0 w 279219"/>
                  <a:gd name="connsiteY1" fmla="*/ 279218 h 280851"/>
                  <a:gd name="connsiteX2" fmla="*/ 279219 w 279219"/>
                  <a:gd name="connsiteY2" fmla="*/ 280851 h 280851"/>
                  <a:gd name="connsiteX3" fmla="*/ 279219 w 279219"/>
                  <a:gd name="connsiteY3" fmla="*/ 280851 h 28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9219" h="280851">
                    <a:moveTo>
                      <a:pt x="0" y="0"/>
                    </a:moveTo>
                    <a:lnTo>
                      <a:pt x="0" y="279218"/>
                    </a:lnTo>
                    <a:lnTo>
                      <a:pt x="279219" y="280851"/>
                    </a:lnTo>
                    <a:lnTo>
                      <a:pt x="279219" y="280851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78273B5B-67E4-4C49-AB76-7E05F3D948B3}"/>
                  </a:ext>
                </a:extLst>
              </p:cNvPr>
              <p:cNvSpPr/>
              <p:nvPr/>
            </p:nvSpPr>
            <p:spPr>
              <a:xfrm>
                <a:off x="3541131" y="1869903"/>
                <a:ext cx="287091" cy="684836"/>
              </a:xfrm>
              <a:custGeom>
                <a:avLst/>
                <a:gdLst>
                  <a:gd name="connsiteX0" fmla="*/ 0 w 279219"/>
                  <a:gd name="connsiteY0" fmla="*/ 0 h 280851"/>
                  <a:gd name="connsiteX1" fmla="*/ 0 w 279219"/>
                  <a:gd name="connsiteY1" fmla="*/ 279218 h 280851"/>
                  <a:gd name="connsiteX2" fmla="*/ 279219 w 279219"/>
                  <a:gd name="connsiteY2" fmla="*/ 280851 h 280851"/>
                  <a:gd name="connsiteX3" fmla="*/ 279219 w 279219"/>
                  <a:gd name="connsiteY3" fmla="*/ 280851 h 28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9219" h="280851">
                    <a:moveTo>
                      <a:pt x="0" y="0"/>
                    </a:moveTo>
                    <a:lnTo>
                      <a:pt x="0" y="279218"/>
                    </a:lnTo>
                    <a:lnTo>
                      <a:pt x="279219" y="280851"/>
                    </a:lnTo>
                    <a:lnTo>
                      <a:pt x="279219" y="280851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E0DD006B-3EC2-4B6A-A2D4-691704D68A97}"/>
                  </a:ext>
                </a:extLst>
              </p:cNvPr>
              <p:cNvSpPr/>
              <p:nvPr/>
            </p:nvSpPr>
            <p:spPr>
              <a:xfrm>
                <a:off x="4126956" y="2797232"/>
                <a:ext cx="287091" cy="351429"/>
              </a:xfrm>
              <a:custGeom>
                <a:avLst/>
                <a:gdLst>
                  <a:gd name="connsiteX0" fmla="*/ 0 w 279219"/>
                  <a:gd name="connsiteY0" fmla="*/ 0 h 280851"/>
                  <a:gd name="connsiteX1" fmla="*/ 0 w 279219"/>
                  <a:gd name="connsiteY1" fmla="*/ 279218 h 280851"/>
                  <a:gd name="connsiteX2" fmla="*/ 279219 w 279219"/>
                  <a:gd name="connsiteY2" fmla="*/ 280851 h 280851"/>
                  <a:gd name="connsiteX3" fmla="*/ 279219 w 279219"/>
                  <a:gd name="connsiteY3" fmla="*/ 280851 h 28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9219" h="280851">
                    <a:moveTo>
                      <a:pt x="0" y="0"/>
                    </a:moveTo>
                    <a:lnTo>
                      <a:pt x="0" y="279218"/>
                    </a:lnTo>
                    <a:lnTo>
                      <a:pt x="279219" y="280851"/>
                    </a:lnTo>
                    <a:lnTo>
                      <a:pt x="279219" y="280851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39" name="Grafik 38" descr="Ordner">
                <a:extLst>
                  <a:ext uri="{FF2B5EF4-FFF2-40B4-BE49-F238E27FC236}">
                    <a16:creationId xmlns:a16="http://schemas.microsoft.com/office/drawing/2014/main" id="{CB2AD731-B293-415B-ADDF-FA4E1B2088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411273" y="3494171"/>
                <a:ext cx="593737" cy="590963"/>
              </a:xfrm>
              <a:prstGeom prst="rect">
                <a:avLst/>
              </a:prstGeom>
            </p:spPr>
          </p:pic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368E09B8-3EE2-4F0F-B687-CD88358DF172}"/>
                  </a:ext>
                </a:extLst>
              </p:cNvPr>
              <p:cNvSpPr txBox="1"/>
              <p:nvPr/>
            </p:nvSpPr>
            <p:spPr>
              <a:xfrm>
                <a:off x="4946716" y="3561914"/>
                <a:ext cx="176062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 err="1"/>
                  <a:t>ocean_ml</a:t>
                </a:r>
                <a:r>
                  <a:rPr lang="de-DE" sz="2800" dirty="0"/>
                  <a:t>/</a:t>
                </a:r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2FB7C132-B16B-4D29-BFA0-3FC566D502B8}"/>
                  </a:ext>
                </a:extLst>
              </p:cNvPr>
              <p:cNvSpPr/>
              <p:nvPr/>
            </p:nvSpPr>
            <p:spPr>
              <a:xfrm>
                <a:off x="4126956" y="3148661"/>
                <a:ext cx="287091" cy="643951"/>
              </a:xfrm>
              <a:custGeom>
                <a:avLst/>
                <a:gdLst>
                  <a:gd name="connsiteX0" fmla="*/ 0 w 279219"/>
                  <a:gd name="connsiteY0" fmla="*/ 0 h 280851"/>
                  <a:gd name="connsiteX1" fmla="*/ 0 w 279219"/>
                  <a:gd name="connsiteY1" fmla="*/ 279218 h 280851"/>
                  <a:gd name="connsiteX2" fmla="*/ 279219 w 279219"/>
                  <a:gd name="connsiteY2" fmla="*/ 280851 h 280851"/>
                  <a:gd name="connsiteX3" fmla="*/ 279219 w 279219"/>
                  <a:gd name="connsiteY3" fmla="*/ 280851 h 28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9219" h="280851">
                    <a:moveTo>
                      <a:pt x="0" y="0"/>
                    </a:moveTo>
                    <a:lnTo>
                      <a:pt x="0" y="279218"/>
                    </a:lnTo>
                    <a:lnTo>
                      <a:pt x="279219" y="280851"/>
                    </a:lnTo>
                    <a:lnTo>
                      <a:pt x="279219" y="280851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2" name="Grafik 41" descr="Ordner">
                <a:extLst>
                  <a:ext uri="{FF2B5EF4-FFF2-40B4-BE49-F238E27FC236}">
                    <a16:creationId xmlns:a16="http://schemas.microsoft.com/office/drawing/2014/main" id="{3AA2E500-B38F-477D-A6FC-E4B30942A9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875516" y="4006175"/>
                <a:ext cx="593737" cy="590963"/>
              </a:xfrm>
              <a:prstGeom prst="rect">
                <a:avLst/>
              </a:prstGeom>
            </p:spPr>
          </p:pic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BEE5DEB0-D9B9-4922-B32A-DDD669252AC2}"/>
                  </a:ext>
                </a:extLst>
              </p:cNvPr>
              <p:cNvSpPr txBox="1"/>
              <p:nvPr/>
            </p:nvSpPr>
            <p:spPr>
              <a:xfrm>
                <a:off x="4413969" y="4073918"/>
                <a:ext cx="11164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 err="1"/>
                  <a:t>trunk</a:t>
                </a:r>
                <a:r>
                  <a:rPr lang="de-DE" sz="2800" dirty="0"/>
                  <a:t>/</a:t>
                </a:r>
              </a:p>
            </p:txBody>
          </p:sp>
          <p:pic>
            <p:nvPicPr>
              <p:cNvPr id="44" name="Grafik 43" descr="Ordner">
                <a:extLst>
                  <a:ext uri="{FF2B5EF4-FFF2-40B4-BE49-F238E27FC236}">
                    <a16:creationId xmlns:a16="http://schemas.microsoft.com/office/drawing/2014/main" id="{225B9FB1-3386-4AF3-A8A9-314CFA989A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411273" y="4597137"/>
                <a:ext cx="593737" cy="590963"/>
              </a:xfrm>
              <a:prstGeom prst="rect">
                <a:avLst/>
              </a:prstGeom>
            </p:spPr>
          </p:pic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id="{AFCA39D8-C440-48E6-9AAD-194E84E18ACA}"/>
                  </a:ext>
                </a:extLst>
              </p:cNvPr>
              <p:cNvSpPr txBox="1"/>
              <p:nvPr/>
            </p:nvSpPr>
            <p:spPr>
              <a:xfrm>
                <a:off x="4947830" y="4664880"/>
                <a:ext cx="152233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/>
                  <a:t>SOURCE/</a:t>
                </a:r>
              </a:p>
            </p:txBody>
          </p:sp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E4781A7F-42D8-4870-8BB7-74C5AB434F7E}"/>
                  </a:ext>
                </a:extLst>
              </p:cNvPr>
              <p:cNvSpPr/>
              <p:nvPr/>
            </p:nvSpPr>
            <p:spPr>
              <a:xfrm>
                <a:off x="3541131" y="2554739"/>
                <a:ext cx="287091" cy="1746917"/>
              </a:xfrm>
              <a:custGeom>
                <a:avLst/>
                <a:gdLst>
                  <a:gd name="connsiteX0" fmla="*/ 0 w 279219"/>
                  <a:gd name="connsiteY0" fmla="*/ 0 h 280851"/>
                  <a:gd name="connsiteX1" fmla="*/ 0 w 279219"/>
                  <a:gd name="connsiteY1" fmla="*/ 279218 h 280851"/>
                  <a:gd name="connsiteX2" fmla="*/ 279219 w 279219"/>
                  <a:gd name="connsiteY2" fmla="*/ 280851 h 280851"/>
                  <a:gd name="connsiteX3" fmla="*/ 279219 w 279219"/>
                  <a:gd name="connsiteY3" fmla="*/ 280851 h 28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9219" h="280851">
                    <a:moveTo>
                      <a:pt x="0" y="0"/>
                    </a:moveTo>
                    <a:lnTo>
                      <a:pt x="0" y="279218"/>
                    </a:lnTo>
                    <a:lnTo>
                      <a:pt x="279219" y="280851"/>
                    </a:lnTo>
                    <a:lnTo>
                      <a:pt x="279219" y="280851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Freihandform: Form 46">
                <a:extLst>
                  <a:ext uri="{FF2B5EF4-FFF2-40B4-BE49-F238E27FC236}">
                    <a16:creationId xmlns:a16="http://schemas.microsoft.com/office/drawing/2014/main" id="{37B4AE92-CD9B-45F9-BE94-B81E8DA94A70}"/>
                  </a:ext>
                </a:extLst>
              </p:cNvPr>
              <p:cNvSpPr/>
              <p:nvPr/>
            </p:nvSpPr>
            <p:spPr>
              <a:xfrm>
                <a:off x="4126956" y="4544149"/>
                <a:ext cx="287091" cy="351429"/>
              </a:xfrm>
              <a:custGeom>
                <a:avLst/>
                <a:gdLst>
                  <a:gd name="connsiteX0" fmla="*/ 0 w 279219"/>
                  <a:gd name="connsiteY0" fmla="*/ 0 h 280851"/>
                  <a:gd name="connsiteX1" fmla="*/ 0 w 279219"/>
                  <a:gd name="connsiteY1" fmla="*/ 279218 h 280851"/>
                  <a:gd name="connsiteX2" fmla="*/ 279219 w 279219"/>
                  <a:gd name="connsiteY2" fmla="*/ 280851 h 280851"/>
                  <a:gd name="connsiteX3" fmla="*/ 279219 w 279219"/>
                  <a:gd name="connsiteY3" fmla="*/ 280851 h 28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9219" h="280851">
                    <a:moveTo>
                      <a:pt x="0" y="0"/>
                    </a:moveTo>
                    <a:lnTo>
                      <a:pt x="0" y="279218"/>
                    </a:lnTo>
                    <a:lnTo>
                      <a:pt x="279219" y="280851"/>
                    </a:lnTo>
                    <a:lnTo>
                      <a:pt x="279219" y="280851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8" name="Grafik 47" descr="Ordner">
                <a:extLst>
                  <a:ext uri="{FF2B5EF4-FFF2-40B4-BE49-F238E27FC236}">
                    <a16:creationId xmlns:a16="http://schemas.microsoft.com/office/drawing/2014/main" id="{652950EF-2C08-4BDC-958C-9BC1E27419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411273" y="5241088"/>
                <a:ext cx="593737" cy="590963"/>
              </a:xfrm>
              <a:prstGeom prst="rect">
                <a:avLst/>
              </a:prstGeom>
            </p:spPr>
          </p:pic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DDE0AF2B-3ED9-440F-8C43-E16BB0EC300C}"/>
                  </a:ext>
                </a:extLst>
              </p:cNvPr>
              <p:cNvSpPr txBox="1"/>
              <p:nvPr/>
            </p:nvSpPr>
            <p:spPr>
              <a:xfrm>
                <a:off x="4950388" y="5308831"/>
                <a:ext cx="97469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/>
                  <a:t>UTIL/</a:t>
                </a:r>
              </a:p>
            </p:txBody>
          </p:sp>
          <p:sp>
            <p:nvSpPr>
              <p:cNvPr id="50" name="Freihandform: Form 49">
                <a:extLst>
                  <a:ext uri="{FF2B5EF4-FFF2-40B4-BE49-F238E27FC236}">
                    <a16:creationId xmlns:a16="http://schemas.microsoft.com/office/drawing/2014/main" id="{73CB9AE0-F9D4-4FCC-BB8C-E455237FDD3D}"/>
                  </a:ext>
                </a:extLst>
              </p:cNvPr>
              <p:cNvSpPr/>
              <p:nvPr/>
            </p:nvSpPr>
            <p:spPr>
              <a:xfrm>
                <a:off x="4126956" y="4895578"/>
                <a:ext cx="287091" cy="643951"/>
              </a:xfrm>
              <a:custGeom>
                <a:avLst/>
                <a:gdLst>
                  <a:gd name="connsiteX0" fmla="*/ 0 w 279219"/>
                  <a:gd name="connsiteY0" fmla="*/ 0 h 280851"/>
                  <a:gd name="connsiteX1" fmla="*/ 0 w 279219"/>
                  <a:gd name="connsiteY1" fmla="*/ 279218 h 280851"/>
                  <a:gd name="connsiteX2" fmla="*/ 279219 w 279219"/>
                  <a:gd name="connsiteY2" fmla="*/ 280851 h 280851"/>
                  <a:gd name="connsiteX3" fmla="*/ 279219 w 279219"/>
                  <a:gd name="connsiteY3" fmla="*/ 280851 h 280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9219" h="280851">
                    <a:moveTo>
                      <a:pt x="0" y="0"/>
                    </a:moveTo>
                    <a:lnTo>
                      <a:pt x="0" y="279218"/>
                    </a:lnTo>
                    <a:lnTo>
                      <a:pt x="279219" y="280851"/>
                    </a:lnTo>
                    <a:lnTo>
                      <a:pt x="279219" y="280851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3AE3164E-26C1-468D-8207-666DB782D645}"/>
                </a:ext>
              </a:extLst>
            </p:cNvPr>
            <p:cNvSpPr/>
            <p:nvPr/>
          </p:nvSpPr>
          <p:spPr>
            <a:xfrm rot="5400000">
              <a:off x="4591244" y="4009375"/>
              <a:ext cx="864000" cy="45884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550657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DEEB1F16-DB73-4EA5-92EC-B29125C70B28}"/>
              </a:ext>
            </a:extLst>
          </p:cNvPr>
          <p:cNvGrpSpPr/>
          <p:nvPr/>
        </p:nvGrpSpPr>
        <p:grpSpPr>
          <a:xfrm>
            <a:off x="2462699" y="154323"/>
            <a:ext cx="4908414" cy="6361026"/>
            <a:chOff x="2462699" y="154323"/>
            <a:chExt cx="4908414" cy="6361026"/>
          </a:xfrm>
        </p:grpSpPr>
        <p:pic>
          <p:nvPicPr>
            <p:cNvPr id="14" name="Grafik 13" descr="Ordner">
              <a:extLst>
                <a:ext uri="{FF2B5EF4-FFF2-40B4-BE49-F238E27FC236}">
                  <a16:creationId xmlns:a16="http://schemas.microsoft.com/office/drawing/2014/main" id="{CE1EB87D-4C90-4220-85B9-3DF266E6CD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62699" y="154323"/>
              <a:ext cx="590963" cy="590963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0890A26-ABDE-4F22-A728-A7FAC3EA8690}"/>
                </a:ext>
              </a:extLst>
            </p:cNvPr>
            <p:cNvSpPr txBox="1"/>
            <p:nvPr/>
          </p:nvSpPr>
          <p:spPr>
            <a:xfrm>
              <a:off x="3003594" y="222066"/>
              <a:ext cx="21556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 err="1"/>
                <a:t>example_cbl</a:t>
              </a:r>
              <a:r>
                <a:rPr lang="de-DE" sz="2800" dirty="0"/>
                <a:t>/</a:t>
              </a:r>
            </a:p>
          </p:txBody>
        </p:sp>
        <p:pic>
          <p:nvPicPr>
            <p:cNvPr id="16" name="Grafik 15" descr="Ordner">
              <a:extLst>
                <a:ext uri="{FF2B5EF4-FFF2-40B4-BE49-F238E27FC236}">
                  <a16:creationId xmlns:a16="http://schemas.microsoft.com/office/drawing/2014/main" id="{B03405C2-AEF6-4C9E-9B57-CAE3716BC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55091" y="745285"/>
              <a:ext cx="590963" cy="590963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6AD2C7ED-3BE2-49A4-9EEC-9A19D616E473}"/>
                </a:ext>
              </a:extLst>
            </p:cNvPr>
            <p:cNvSpPr txBox="1"/>
            <p:nvPr/>
          </p:nvSpPr>
          <p:spPr>
            <a:xfrm>
              <a:off x="3595986" y="813028"/>
              <a:ext cx="12190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/>
                <a:t>INPUT/</a:t>
              </a:r>
            </a:p>
          </p:txBody>
        </p:sp>
        <p:pic>
          <p:nvPicPr>
            <p:cNvPr id="18" name="Grafik 17" descr="Papier">
              <a:extLst>
                <a:ext uri="{FF2B5EF4-FFF2-40B4-BE49-F238E27FC236}">
                  <a16:creationId xmlns:a16="http://schemas.microsoft.com/office/drawing/2014/main" id="{2A79DB8A-0200-420F-930A-FDD763BDA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37366" y="1336247"/>
              <a:ext cx="590963" cy="590963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7CE84583-A5AD-4EA8-A10B-B2B3B7B0FA40}"/>
                </a:ext>
              </a:extLst>
            </p:cNvPr>
            <p:cNvSpPr txBox="1"/>
            <p:nvPr/>
          </p:nvSpPr>
          <p:spPr>
            <a:xfrm>
              <a:off x="4144652" y="1403990"/>
              <a:ext cx="27567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/>
                <a:t>example_cbl_p3d</a:t>
              </a:r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E8F48E6E-684B-4B28-B48B-4248B2B2BA58}"/>
                </a:ext>
              </a:extLst>
            </p:cNvPr>
            <p:cNvSpPr/>
            <p:nvPr/>
          </p:nvSpPr>
          <p:spPr>
            <a:xfrm>
              <a:off x="2756217" y="689337"/>
              <a:ext cx="285750" cy="351429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0B68C11F-1E82-48FF-BE6A-F267781F7F51}"/>
                </a:ext>
              </a:extLst>
            </p:cNvPr>
            <p:cNvSpPr/>
            <p:nvPr/>
          </p:nvSpPr>
          <p:spPr>
            <a:xfrm>
              <a:off x="3350572" y="1280299"/>
              <a:ext cx="285750" cy="351429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2" name="Grafik 21" descr="Ordner">
              <a:extLst>
                <a:ext uri="{FF2B5EF4-FFF2-40B4-BE49-F238E27FC236}">
                  <a16:creationId xmlns:a16="http://schemas.microsoft.com/office/drawing/2014/main" id="{57D1374B-2BFF-4FA9-AA3C-DDEBABF4A7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55091" y="2050900"/>
              <a:ext cx="590963" cy="590963"/>
            </a:xfrm>
            <a:prstGeom prst="rect">
              <a:avLst/>
            </a:prstGeom>
          </p:spPr>
        </p:pic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DA71C18E-5BFF-4BC4-906E-CBFC624E2A60}"/>
                </a:ext>
              </a:extLst>
            </p:cNvPr>
            <p:cNvSpPr txBox="1"/>
            <p:nvPr/>
          </p:nvSpPr>
          <p:spPr>
            <a:xfrm>
              <a:off x="3595986" y="2118643"/>
              <a:ext cx="23369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/>
                <a:t>MONITORING/</a:t>
              </a:r>
            </a:p>
          </p:txBody>
        </p:sp>
        <p:pic>
          <p:nvPicPr>
            <p:cNvPr id="24" name="Grafik 23" descr="Papier">
              <a:extLst>
                <a:ext uri="{FF2B5EF4-FFF2-40B4-BE49-F238E27FC236}">
                  <a16:creationId xmlns:a16="http://schemas.microsoft.com/office/drawing/2014/main" id="{16FB7AC0-EB15-4682-8E1F-D6DD1E063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37366" y="2641862"/>
              <a:ext cx="590963" cy="590963"/>
            </a:xfrm>
            <a:prstGeom prst="rect">
              <a:avLst/>
            </a:prstGeom>
          </p:spPr>
        </p:pic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213FBAA7-1ACC-4AFE-87AB-0FBF863ACD0F}"/>
                </a:ext>
              </a:extLst>
            </p:cNvPr>
            <p:cNvSpPr txBox="1"/>
            <p:nvPr/>
          </p:nvSpPr>
          <p:spPr>
            <a:xfrm>
              <a:off x="4144652" y="2709605"/>
              <a:ext cx="27263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 err="1"/>
                <a:t>example_cbl_cpu</a:t>
              </a:r>
              <a:endParaRPr lang="de-DE" sz="2800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7356DA46-EC98-42DE-A174-5D1B6EC71882}"/>
                </a:ext>
              </a:extLst>
            </p:cNvPr>
            <p:cNvSpPr/>
            <p:nvPr/>
          </p:nvSpPr>
          <p:spPr>
            <a:xfrm>
              <a:off x="2756217" y="1040766"/>
              <a:ext cx="285750" cy="1305615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5802E65F-8F65-4B8E-9ED2-FF2E4B956CEE}"/>
                </a:ext>
              </a:extLst>
            </p:cNvPr>
            <p:cNvSpPr/>
            <p:nvPr/>
          </p:nvSpPr>
          <p:spPr>
            <a:xfrm>
              <a:off x="3350572" y="2585914"/>
              <a:ext cx="285750" cy="351429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8" name="Grafik 27" descr="Papier">
              <a:extLst>
                <a:ext uri="{FF2B5EF4-FFF2-40B4-BE49-F238E27FC236}">
                  <a16:creationId xmlns:a16="http://schemas.microsoft.com/office/drawing/2014/main" id="{451B6FB8-4309-4A3F-822C-3F97A95DCA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37366" y="3356515"/>
              <a:ext cx="590963" cy="590963"/>
            </a:xfrm>
            <a:prstGeom prst="rect">
              <a:avLst/>
            </a:prstGeom>
          </p:spPr>
        </p:pic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268C0854-ABCB-439A-848A-31E540CC85C7}"/>
                </a:ext>
              </a:extLst>
            </p:cNvPr>
            <p:cNvSpPr txBox="1"/>
            <p:nvPr/>
          </p:nvSpPr>
          <p:spPr>
            <a:xfrm>
              <a:off x="4144652" y="3424258"/>
              <a:ext cx="32264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 err="1"/>
                <a:t>example_cbl_header</a:t>
              </a:r>
              <a:endParaRPr lang="de-DE" sz="2800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369B520B-9F06-4B3C-9924-D80DF14B822C}"/>
                </a:ext>
              </a:extLst>
            </p:cNvPr>
            <p:cNvSpPr/>
            <p:nvPr/>
          </p:nvSpPr>
          <p:spPr>
            <a:xfrm>
              <a:off x="3350572" y="2937343"/>
              <a:ext cx="285750" cy="714653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1" name="Grafik 30" descr="Papier">
              <a:extLst>
                <a:ext uri="{FF2B5EF4-FFF2-40B4-BE49-F238E27FC236}">
                  <a16:creationId xmlns:a16="http://schemas.microsoft.com/office/drawing/2014/main" id="{6746F0E0-09A7-426D-81F8-F88844725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37366" y="4071168"/>
              <a:ext cx="590963" cy="590963"/>
            </a:xfrm>
            <a:prstGeom prst="rect">
              <a:avLst/>
            </a:prstGeom>
          </p:spPr>
        </p:pic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0B338519-9C09-4D11-9640-530285DA1A0F}"/>
                </a:ext>
              </a:extLst>
            </p:cNvPr>
            <p:cNvSpPr txBox="1"/>
            <p:nvPr/>
          </p:nvSpPr>
          <p:spPr>
            <a:xfrm>
              <a:off x="4144652" y="4138911"/>
              <a:ext cx="24677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 err="1"/>
                <a:t>example_cbl_rc</a:t>
              </a:r>
              <a:endParaRPr lang="de-DE" sz="2800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E77DC391-C48D-4E42-A513-CAC744308BF7}"/>
                </a:ext>
              </a:extLst>
            </p:cNvPr>
            <p:cNvSpPr/>
            <p:nvPr/>
          </p:nvSpPr>
          <p:spPr>
            <a:xfrm>
              <a:off x="3350572" y="3651996"/>
              <a:ext cx="285750" cy="714653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0" name="Grafik 39" descr="Ordner">
              <a:extLst>
                <a:ext uri="{FF2B5EF4-FFF2-40B4-BE49-F238E27FC236}">
                  <a16:creationId xmlns:a16="http://schemas.microsoft.com/office/drawing/2014/main" id="{79535C7C-AE10-4A86-B88A-D542A75DF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55091" y="4657386"/>
              <a:ext cx="590963" cy="590963"/>
            </a:xfrm>
            <a:prstGeom prst="rect">
              <a:avLst/>
            </a:prstGeom>
          </p:spPr>
        </p:pic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0177504E-6128-4921-B081-B2723E51B77C}"/>
                </a:ext>
              </a:extLst>
            </p:cNvPr>
            <p:cNvSpPr txBox="1"/>
            <p:nvPr/>
          </p:nvSpPr>
          <p:spPr>
            <a:xfrm>
              <a:off x="3595986" y="4725129"/>
              <a:ext cx="15396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/>
                <a:t>OUTPUT/</a:t>
              </a:r>
            </a:p>
          </p:txBody>
        </p:sp>
        <p:pic>
          <p:nvPicPr>
            <p:cNvPr id="42" name="Grafik 41" descr="Papier">
              <a:extLst>
                <a:ext uri="{FF2B5EF4-FFF2-40B4-BE49-F238E27FC236}">
                  <a16:creationId xmlns:a16="http://schemas.microsoft.com/office/drawing/2014/main" id="{E5514EAE-42C6-443A-A8A6-4C4D94127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37366" y="5248348"/>
              <a:ext cx="590963" cy="590963"/>
            </a:xfrm>
            <a:prstGeom prst="rect">
              <a:avLst/>
            </a:prstGeom>
          </p:spPr>
        </p:pic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43ADA23B-0F99-4894-B9C0-87DF0016F404}"/>
                </a:ext>
              </a:extLst>
            </p:cNvPr>
            <p:cNvSpPr txBox="1"/>
            <p:nvPr/>
          </p:nvSpPr>
          <p:spPr>
            <a:xfrm>
              <a:off x="4144652" y="5316091"/>
              <a:ext cx="28898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/>
                <a:t>example_cbl_ts.nc</a:t>
              </a: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6BD5852D-04F0-4CD6-9150-619F40B4FF1C}"/>
                </a:ext>
              </a:extLst>
            </p:cNvPr>
            <p:cNvSpPr/>
            <p:nvPr/>
          </p:nvSpPr>
          <p:spPr>
            <a:xfrm>
              <a:off x="2756217" y="2346382"/>
              <a:ext cx="285750" cy="2611230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9718D122-50FF-4201-82AB-3713DA94E7CF}"/>
                </a:ext>
              </a:extLst>
            </p:cNvPr>
            <p:cNvSpPr/>
            <p:nvPr/>
          </p:nvSpPr>
          <p:spPr>
            <a:xfrm>
              <a:off x="3350572" y="5192400"/>
              <a:ext cx="285750" cy="351429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6" name="Grafik 45" descr="Papier">
              <a:extLst>
                <a:ext uri="{FF2B5EF4-FFF2-40B4-BE49-F238E27FC236}">
                  <a16:creationId xmlns:a16="http://schemas.microsoft.com/office/drawing/2014/main" id="{E6F1155B-590B-4F43-899D-656BE854D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37366" y="5924386"/>
              <a:ext cx="590963" cy="590963"/>
            </a:xfrm>
            <a:prstGeom prst="rect">
              <a:avLst/>
            </a:prstGeom>
          </p:spPr>
        </p:pic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5E6152EE-C15C-48DB-BAAE-7486CDE56956}"/>
                </a:ext>
              </a:extLst>
            </p:cNvPr>
            <p:cNvSpPr txBox="1"/>
            <p:nvPr/>
          </p:nvSpPr>
          <p:spPr>
            <a:xfrm>
              <a:off x="4144652" y="5992129"/>
              <a:ext cx="28898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/>
                <a:t>example_cbl_pr.nc</a:t>
              </a:r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58D9694B-558A-4E8B-84A8-3F9B5D132356}"/>
                </a:ext>
              </a:extLst>
            </p:cNvPr>
            <p:cNvSpPr/>
            <p:nvPr/>
          </p:nvSpPr>
          <p:spPr>
            <a:xfrm>
              <a:off x="3350572" y="5539086"/>
              <a:ext cx="285750" cy="680781"/>
            </a:xfrm>
            <a:custGeom>
              <a:avLst/>
              <a:gdLst>
                <a:gd name="connsiteX0" fmla="*/ 0 w 279219"/>
                <a:gd name="connsiteY0" fmla="*/ 0 h 280851"/>
                <a:gd name="connsiteX1" fmla="*/ 0 w 279219"/>
                <a:gd name="connsiteY1" fmla="*/ 279218 h 280851"/>
                <a:gd name="connsiteX2" fmla="*/ 279219 w 279219"/>
                <a:gd name="connsiteY2" fmla="*/ 280851 h 280851"/>
                <a:gd name="connsiteX3" fmla="*/ 279219 w 279219"/>
                <a:gd name="connsiteY3" fmla="*/ 280851 h 280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219" h="280851">
                  <a:moveTo>
                    <a:pt x="0" y="0"/>
                  </a:moveTo>
                  <a:lnTo>
                    <a:pt x="0" y="279218"/>
                  </a:lnTo>
                  <a:lnTo>
                    <a:pt x="279219" y="280851"/>
                  </a:lnTo>
                  <a:lnTo>
                    <a:pt x="279219" y="280851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68608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</Words>
  <Application>Microsoft Office PowerPoint</Application>
  <PresentationFormat>Breitbild</PresentationFormat>
  <Paragraphs>39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Katrin Scharf</dc:creator>
  <cp:lastModifiedBy>Katrin Scharf</cp:lastModifiedBy>
  <cp:revision>1</cp:revision>
  <dcterms:created xsi:type="dcterms:W3CDTF">2018-11-19T09:48:13Z</dcterms:created>
  <dcterms:modified xsi:type="dcterms:W3CDTF">2018-11-20T11:42:34Z</dcterms:modified>
</cp:coreProperties>
</file>